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rels" ContentType="application/vnd.openxmlformats-package.relationships+xml"/>
  <Override PartName="/customXml/itemProps7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media/image7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5"/>
  </p:notesMasterIdLst>
  <p:sldIdLst>
    <p:sldId id="16774437" r:id="rId3"/>
    <p:sldId id="16774441" r:id="rId4"/>
    <p:sldId id="16774451" r:id="rId6"/>
  </p:sldIdLst>
  <p:sldSz cx="12192000" cy="6858000"/>
  <p:notesSz cx="6858000" cy="9144000"/>
  <p:embeddedFontLst>
    <p:embeddedFont>
      <p:font typeface="微软雅黑" panose="020B0503020204020204" pitchFamily="34" charset="-122"/>
      <p:regular r:id="rId13"/>
      <p:bold r:id="rId14"/>
    </p:embeddedFont>
    <p:embeddedFont>
      <p:font typeface="方正颜宋简体" panose="02000000000000000000" charset="-122"/>
      <p:regular r:id="rId15"/>
    </p:embeddedFont>
    <p:embeddedFont>
      <p:font typeface="等线" panose="02010600030101010101" charset="-122"/>
      <p:regular r:id="rId16"/>
      <p:bold r:id="rId17"/>
    </p:embeddedFont>
  </p:embeddedFontLst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森爱" initials="" lastIdx="1" clrIdx="0"/>
  <p:cmAuthor id="7" name="1206988966@qq.com" initials="1" lastIdx="1" clrIdx="2"/>
  <p:cmAuthor id="1" name="甄旻" initials="Arwen" lastIdx="1" clrIdx="0"/>
  <p:cmAuthor id="8" name="姜伟光" initials="姜" lastIdx="1" clrIdx="0"/>
  <p:cmAuthor id="2" name="袁国华" initials="袁国华" lastIdx="1" clrIdx="1"/>
  <p:cmAuthor id="9" name="作者" initials="A" lastIdx="1" clrIdx="4"/>
  <p:cmAuthor id="3" name="Author" initials="A" lastIdx="0" clrIdx="2"/>
  <p:cmAuthor id="10" name="huang sang" initials="hs" lastIdx="1" clrIdx="5"/>
  <p:cmAuthor id="4" name="Administrator" initials="A" lastIdx="4" clrIdx="3"/>
  <p:cmAuthor id="5" name="宋洁然" initials="宋" lastIdx="2" clrIdx="1"/>
  <p:cmAuthor id="6" name="ming qiu" initials="m" lastIdx="1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C9CD"/>
    <a:srgbClr val="DBF5F5"/>
    <a:srgbClr val="ED97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580"/>
    <p:restoredTop sz="93502" autoAdjust="0"/>
  </p:normalViewPr>
  <p:slideViewPr>
    <p:cSldViewPr snapToGrid="0">
      <p:cViewPr varScale="1">
        <p:scale>
          <a:sx n="115" d="100"/>
          <a:sy n="115" d="100"/>
        </p:scale>
        <p:origin x="3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8.xml"/><Relationship Id="rId17" Type="http://schemas.openxmlformats.org/officeDocument/2006/relationships/font" Target="fonts/font5.fntdata"/><Relationship Id="rId16" Type="http://schemas.openxmlformats.org/officeDocument/2006/relationships/font" Target="fonts/font4.fntdata"/><Relationship Id="rId15" Type="http://schemas.openxmlformats.org/officeDocument/2006/relationships/font" Target="fonts/font3.fntdata"/><Relationship Id="rId14" Type="http://schemas.openxmlformats.org/officeDocument/2006/relationships/font" Target="fonts/font2.fntdata"/><Relationship Id="rId13" Type="http://schemas.openxmlformats.org/officeDocument/2006/relationships/font" Target="fonts/font1.fntdata"/><Relationship Id="rId12" Type="http://schemas.openxmlformats.org/officeDocument/2006/relationships/customXml" Target="../customXml/item1.xml"/><Relationship Id="rId11" Type="http://schemas.openxmlformats.org/officeDocument/2006/relationships/customXmlProps" Target="../customXml/itemProps7.xml"/><Relationship Id="rId10" Type="http://schemas.openxmlformats.org/officeDocument/2006/relationships/commentAuthors" Target="commentAuthor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E72B8-59E0-2144-B6A1-88CFB3A585ED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AEB5B2-3149-1C40-9DA4-21D63BE5BCEA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5E227B8-5E2D-4478-8772-5A016FFA1E3C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47002E0-AF63-4C21-8A7D-21500D74A3EB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5E227B8-5E2D-4478-8772-5A016FFA1E3C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47002E0-AF63-4C21-8A7D-21500D74A3EB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CA2AE"/>
          </a:solidFill>
          <a:ln>
            <a:solidFill>
              <a:srgbClr val="9CA2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0" i="0" dirty="0">
              <a:solidFill>
                <a:srgbClr val="4136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5E227B8-5E2D-4478-8772-5A016FFA1E3C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47002E0-AF63-4C21-8A7D-21500D74A3EB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image" Target="../media/image1.png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混沌LOGO-白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9406255" y="127000"/>
            <a:ext cx="2615565" cy="650240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2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4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.xml"/><Relationship Id="rId8" Type="http://schemas.openxmlformats.org/officeDocument/2006/relationships/slideLayout" Target="../slideLayouts/slideLayout2.xml"/><Relationship Id="rId7" Type="http://schemas.openxmlformats.org/officeDocument/2006/relationships/tags" Target="../tags/tag6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95960" y="360000"/>
            <a:ext cx="10800000" cy="720000"/>
          </a:xfrm>
        </p:spPr>
        <p:txBody>
          <a:bodyPr/>
          <a:lstStyle/>
          <a:p>
            <a:r>
              <a:rPr lang="zh-CN" altLang="en-US" dirty="0"/>
              <a:t>立产品</a:t>
            </a:r>
            <a:r>
              <a:rPr lang="en-US" altLang="zh-CN" dirty="0"/>
              <a:t>——</a:t>
            </a:r>
            <a:r>
              <a:rPr lang="zh-CN" altLang="en-US" dirty="0"/>
              <a:t>智能健康家系统图</a:t>
            </a:r>
            <a:endParaRPr lang="zh-CN" altLang="en-US" dirty="0"/>
          </a:p>
        </p:txBody>
      </p:sp>
      <p:pic>
        <p:nvPicPr>
          <p:cNvPr id="3" name="ECB019B1-382A-4266-B25C-5B523AA43C14-1" descr="C:/Users/97186/AppData/Roaming/Kingsoft/wps/addons/data/win-i386/kinsertprocesson/insertimage.jctMjZinsert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3878" y="1080453"/>
            <a:ext cx="8563610" cy="569595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9053830" y="151130"/>
            <a:ext cx="3024505" cy="7410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9161780" y="123190"/>
            <a:ext cx="3026410" cy="960755"/>
            <a:chOff x="6286" y="442"/>
            <a:chExt cx="6707" cy="2129"/>
          </a:xfrm>
        </p:grpSpPr>
        <p:pic>
          <p:nvPicPr>
            <p:cNvPr id="8" name="图片 7" descr="白"/>
            <p:cNvPicPr>
              <a:picLocks noChangeAspect="1"/>
            </p:cNvPicPr>
            <p:nvPr/>
          </p:nvPicPr>
          <p:blipFill>
            <a:blip r:embed="rId3"/>
            <a:srcRect l="12659" t="26480" b="20798"/>
            <a:stretch>
              <a:fillRect/>
            </a:stretch>
          </p:blipFill>
          <p:spPr>
            <a:xfrm>
              <a:off x="6286" y="577"/>
              <a:ext cx="3305" cy="1995"/>
            </a:xfrm>
            <a:prstGeom prst="rect">
              <a:avLst/>
            </a:prstGeom>
          </p:spPr>
        </p:pic>
        <p:pic>
          <p:nvPicPr>
            <p:cNvPr id="9" name="图片 8" descr="图片1(2)"/>
            <p:cNvPicPr>
              <a:picLocks noChangeAspect="1"/>
            </p:cNvPicPr>
            <p:nvPr/>
          </p:nvPicPr>
          <p:blipFill>
            <a:blip r:embed="rId4"/>
            <a:srcRect l="22746" t="26900" r="13926" b="24921"/>
            <a:stretch>
              <a:fillRect/>
            </a:stretch>
          </p:blipFill>
          <p:spPr>
            <a:xfrm>
              <a:off x="10401" y="442"/>
              <a:ext cx="2592" cy="1972"/>
            </a:xfrm>
            <a:prstGeom prst="rect">
              <a:avLst/>
            </a:prstGeom>
          </p:spPr>
        </p:pic>
        <p:cxnSp>
          <p:nvCxnSpPr>
            <p:cNvPr id="10" name="直接连接符 9"/>
            <p:cNvCxnSpPr/>
            <p:nvPr/>
          </p:nvCxnSpPr>
          <p:spPr>
            <a:xfrm>
              <a:off x="9996" y="1063"/>
              <a:ext cx="0" cy="730"/>
            </a:xfrm>
            <a:prstGeom prst="line">
              <a:avLst/>
            </a:prstGeom>
            <a:noFill/>
            <a:ln w="6350" cap="flat">
              <a:solidFill>
                <a:schemeClr val="tx1"/>
              </a:solidFill>
              <a:prstDash val="solid"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</p:cxnSp>
      </p:grpSp>
    </p:spTree>
    <p:custDataLst>
      <p:tags r:id="rId5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95960" y="360000"/>
            <a:ext cx="10800000" cy="720000"/>
          </a:xfrm>
        </p:spPr>
        <p:txBody>
          <a:bodyPr/>
          <a:lstStyle/>
          <a:p>
            <a:r>
              <a:rPr lang="zh-CN" altLang="en-US">
                <a:sym typeface="+mn-ea"/>
              </a:rPr>
              <a:t>幸之住服务体系</a:t>
            </a:r>
            <a:endParaRPr lang="zh-CN" altLang="en-US"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53830" y="151130"/>
            <a:ext cx="3024505" cy="7410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5" name="ECB019B1-382A-4266-B25C-5B523AA43C14-2" descr="C:/Users/Administrator/AppData/Local/Temp/wpp.AEuVydwp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915" y="1080135"/>
            <a:ext cx="10445750" cy="5769610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9161780" y="123190"/>
            <a:ext cx="3026410" cy="960755"/>
            <a:chOff x="6286" y="442"/>
            <a:chExt cx="6707" cy="2129"/>
          </a:xfrm>
        </p:grpSpPr>
        <p:pic>
          <p:nvPicPr>
            <p:cNvPr id="13" name="图片 12" descr="白"/>
            <p:cNvPicPr>
              <a:picLocks noChangeAspect="1"/>
            </p:cNvPicPr>
            <p:nvPr/>
          </p:nvPicPr>
          <p:blipFill>
            <a:blip r:embed="rId3"/>
            <a:srcRect l="12659" t="26480" b="20798"/>
            <a:stretch>
              <a:fillRect/>
            </a:stretch>
          </p:blipFill>
          <p:spPr>
            <a:xfrm>
              <a:off x="6286" y="577"/>
              <a:ext cx="3305" cy="1995"/>
            </a:xfrm>
            <a:prstGeom prst="rect">
              <a:avLst/>
            </a:prstGeom>
          </p:spPr>
        </p:pic>
        <p:pic>
          <p:nvPicPr>
            <p:cNvPr id="14" name="图片 13" descr="图片1(2)"/>
            <p:cNvPicPr>
              <a:picLocks noChangeAspect="1"/>
            </p:cNvPicPr>
            <p:nvPr/>
          </p:nvPicPr>
          <p:blipFill>
            <a:blip r:embed="rId4"/>
            <a:srcRect l="22746" t="26900" r="13926" b="24921"/>
            <a:stretch>
              <a:fillRect/>
            </a:stretch>
          </p:blipFill>
          <p:spPr>
            <a:xfrm>
              <a:off x="10401" y="442"/>
              <a:ext cx="2592" cy="1972"/>
            </a:xfrm>
            <a:prstGeom prst="rect">
              <a:avLst/>
            </a:prstGeom>
          </p:spPr>
        </p:pic>
        <p:cxnSp>
          <p:nvCxnSpPr>
            <p:cNvPr id="15" name="直接连接符 14"/>
            <p:cNvCxnSpPr/>
            <p:nvPr/>
          </p:nvCxnSpPr>
          <p:spPr>
            <a:xfrm>
              <a:off x="9996" y="1063"/>
              <a:ext cx="0" cy="730"/>
            </a:xfrm>
            <a:prstGeom prst="line">
              <a:avLst/>
            </a:prstGeom>
            <a:noFill/>
            <a:ln w="6350" cap="flat">
              <a:solidFill>
                <a:schemeClr val="tx1"/>
              </a:solidFill>
              <a:prstDash val="solid"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</p:cxnSp>
      </p:grpSp>
      <p:sp>
        <p:nvSpPr>
          <p:cNvPr id="16" name="椭圆 15"/>
          <p:cNvSpPr/>
          <p:nvPr/>
        </p:nvSpPr>
        <p:spPr>
          <a:xfrm>
            <a:off x="10893425" y="4174490"/>
            <a:ext cx="277495" cy="27749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C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583055" y="2080260"/>
            <a:ext cx="277495" cy="27749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C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162675" y="6099810"/>
            <a:ext cx="277495" cy="27749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C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0883265" y="2080260"/>
            <a:ext cx="277495" cy="27749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C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533900" y="3906520"/>
            <a:ext cx="325120" cy="364742"/>
            <a:chOff x="9058" y="4820"/>
            <a:chExt cx="542" cy="608"/>
          </a:xfrm>
        </p:grpSpPr>
        <p:sp>
          <p:nvSpPr>
            <p:cNvPr id="38" name="椭圆 37"/>
            <p:cNvSpPr/>
            <p:nvPr/>
          </p:nvSpPr>
          <p:spPr>
            <a:xfrm>
              <a:off x="9058" y="4867"/>
              <a:ext cx="542" cy="533"/>
            </a:xfrm>
            <a:prstGeom prst="ellipse">
              <a:avLst/>
            </a:prstGeom>
            <a:solidFill>
              <a:srgbClr val="53C9CD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9058" y="4820"/>
              <a:ext cx="262" cy="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600" b="1">
                  <a:solidFill>
                    <a:schemeClr val="tx1"/>
                  </a:solidFill>
                </a:rPr>
                <a:t>S</a:t>
              </a:r>
              <a:endParaRPr lang="en-US" altLang="zh-CN" sz="1600" b="1">
                <a:solidFill>
                  <a:schemeClr val="tx1"/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9249" y="4917"/>
              <a:ext cx="262" cy="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400">
                  <a:solidFill>
                    <a:schemeClr val="tx1"/>
                  </a:solidFill>
                </a:rPr>
                <a:t>2</a:t>
              </a:r>
              <a:endParaRPr lang="en-US" altLang="zh-CN" sz="1400">
                <a:solidFill>
                  <a:schemeClr val="tx1"/>
                </a:solidFill>
              </a:endParaRPr>
            </a:p>
          </p:txBody>
        </p:sp>
      </p:grpSp>
      <p:sp>
        <p:nvSpPr>
          <p:cNvPr id="46" name="椭圆 45"/>
          <p:cNvSpPr/>
          <p:nvPr/>
        </p:nvSpPr>
        <p:spPr>
          <a:xfrm>
            <a:off x="5893435" y="1370330"/>
            <a:ext cx="325120" cy="32004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S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8606790" y="5174392"/>
            <a:ext cx="255905" cy="307178"/>
            <a:chOff x="9058" y="4751"/>
            <a:chExt cx="542" cy="650"/>
          </a:xfrm>
        </p:grpSpPr>
        <p:sp>
          <p:nvSpPr>
            <p:cNvPr id="54" name="椭圆 53"/>
            <p:cNvSpPr/>
            <p:nvPr/>
          </p:nvSpPr>
          <p:spPr>
            <a:xfrm>
              <a:off x="9058" y="4867"/>
              <a:ext cx="542" cy="533"/>
            </a:xfrm>
            <a:prstGeom prst="ellipse">
              <a:avLst/>
            </a:prstGeom>
            <a:solidFill>
              <a:srgbClr val="ED974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9058" y="4751"/>
              <a:ext cx="262" cy="6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400" b="1">
                  <a:solidFill>
                    <a:schemeClr val="tx1"/>
                  </a:solidFill>
                </a:rPr>
                <a:t>B</a:t>
              </a:r>
              <a:endParaRPr lang="en-US" altLang="zh-CN" sz="1400" b="1">
                <a:solidFill>
                  <a:schemeClr val="tx1"/>
                </a:solidFill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249" y="4818"/>
              <a:ext cx="262" cy="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200">
                  <a:solidFill>
                    <a:schemeClr val="tx1"/>
                  </a:solidFill>
                </a:rPr>
                <a:t>2</a:t>
              </a:r>
              <a:endParaRPr lang="en-US" altLang="zh-CN" sz="1200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589405" y="1465580"/>
            <a:ext cx="325120" cy="364742"/>
            <a:chOff x="9058" y="4820"/>
            <a:chExt cx="542" cy="608"/>
          </a:xfrm>
        </p:grpSpPr>
        <p:sp>
          <p:nvSpPr>
            <p:cNvPr id="58" name="椭圆 57"/>
            <p:cNvSpPr/>
            <p:nvPr/>
          </p:nvSpPr>
          <p:spPr>
            <a:xfrm>
              <a:off x="9058" y="4867"/>
              <a:ext cx="542" cy="533"/>
            </a:xfrm>
            <a:prstGeom prst="ellipse">
              <a:avLst/>
            </a:prstGeom>
            <a:solidFill>
              <a:srgbClr val="ED974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9058" y="4820"/>
              <a:ext cx="262" cy="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600" b="1">
                  <a:solidFill>
                    <a:schemeClr val="tx1"/>
                  </a:solidFill>
                </a:rPr>
                <a:t>B</a:t>
              </a:r>
              <a:endParaRPr lang="en-US" altLang="zh-CN" sz="1600" b="1">
                <a:solidFill>
                  <a:schemeClr val="tx1"/>
                </a:solidFill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9249" y="4917"/>
              <a:ext cx="262" cy="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400">
                  <a:solidFill>
                    <a:schemeClr val="tx1"/>
                  </a:solidFill>
                </a:rPr>
                <a:t>1</a:t>
              </a:r>
              <a:endParaRPr lang="en-US" altLang="zh-CN" sz="1400">
                <a:solidFill>
                  <a:schemeClr val="tx1"/>
                </a:solidFill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7708265" y="3879215"/>
            <a:ext cx="325120" cy="364742"/>
            <a:chOff x="9058" y="4820"/>
            <a:chExt cx="542" cy="608"/>
          </a:xfrm>
        </p:grpSpPr>
        <p:sp>
          <p:nvSpPr>
            <p:cNvPr id="62" name="椭圆 61"/>
            <p:cNvSpPr/>
            <p:nvPr/>
          </p:nvSpPr>
          <p:spPr>
            <a:xfrm>
              <a:off x="9058" y="4867"/>
              <a:ext cx="542" cy="533"/>
            </a:xfrm>
            <a:prstGeom prst="ellipse">
              <a:avLst/>
            </a:prstGeom>
            <a:solidFill>
              <a:srgbClr val="53C9CD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9058" y="4820"/>
              <a:ext cx="262" cy="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600" b="1">
                  <a:solidFill>
                    <a:schemeClr val="tx1"/>
                  </a:solidFill>
                </a:rPr>
                <a:t>S</a:t>
              </a:r>
              <a:endParaRPr lang="en-US" altLang="zh-CN" sz="1600" b="1">
                <a:solidFill>
                  <a:schemeClr val="tx1"/>
                </a:solidFill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9249" y="4917"/>
              <a:ext cx="262" cy="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400">
                  <a:solidFill>
                    <a:schemeClr val="tx1"/>
                  </a:solidFill>
                </a:rPr>
                <a:t>2</a:t>
              </a:r>
              <a:endParaRPr lang="en-US" altLang="zh-CN" sz="1400">
                <a:solidFill>
                  <a:schemeClr val="tx1"/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061710" y="3006090"/>
            <a:ext cx="325120" cy="364742"/>
            <a:chOff x="9058" y="4820"/>
            <a:chExt cx="542" cy="608"/>
          </a:xfrm>
        </p:grpSpPr>
        <p:sp>
          <p:nvSpPr>
            <p:cNvPr id="66" name="椭圆 65"/>
            <p:cNvSpPr/>
            <p:nvPr/>
          </p:nvSpPr>
          <p:spPr>
            <a:xfrm>
              <a:off x="9058" y="4867"/>
              <a:ext cx="542" cy="533"/>
            </a:xfrm>
            <a:prstGeom prst="ellipse">
              <a:avLst/>
            </a:prstGeom>
            <a:solidFill>
              <a:srgbClr val="53C9CD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058" y="4820"/>
              <a:ext cx="262" cy="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600" b="1">
                  <a:solidFill>
                    <a:schemeClr val="tx1"/>
                  </a:solidFill>
                </a:rPr>
                <a:t>S</a:t>
              </a:r>
              <a:endParaRPr lang="en-US" altLang="zh-CN" sz="1600" b="1">
                <a:solidFill>
                  <a:schemeClr val="tx1"/>
                </a:solidFill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9249" y="4917"/>
              <a:ext cx="262" cy="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400">
                  <a:solidFill>
                    <a:schemeClr val="tx1"/>
                  </a:solidFill>
                </a:rPr>
                <a:t>1</a:t>
              </a:r>
              <a:endParaRPr lang="en-US" altLang="zh-CN" sz="1400">
                <a:solidFill>
                  <a:schemeClr val="tx1"/>
                </a:solidFill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378950" y="4730750"/>
            <a:ext cx="325120" cy="364742"/>
            <a:chOff x="9058" y="4820"/>
            <a:chExt cx="542" cy="608"/>
          </a:xfrm>
        </p:grpSpPr>
        <p:sp>
          <p:nvSpPr>
            <p:cNvPr id="75" name="椭圆 74"/>
            <p:cNvSpPr/>
            <p:nvPr/>
          </p:nvSpPr>
          <p:spPr>
            <a:xfrm>
              <a:off x="9058" y="4867"/>
              <a:ext cx="542" cy="533"/>
            </a:xfrm>
            <a:prstGeom prst="ellipse">
              <a:avLst/>
            </a:prstGeom>
            <a:solidFill>
              <a:srgbClr val="53C9CD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9058" y="4820"/>
              <a:ext cx="262" cy="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600" b="1">
                  <a:solidFill>
                    <a:schemeClr val="tx1"/>
                  </a:solidFill>
                </a:rPr>
                <a:t>S</a:t>
              </a:r>
              <a:endParaRPr lang="en-US" altLang="zh-CN" sz="1600" b="1">
                <a:solidFill>
                  <a:schemeClr val="tx1"/>
                </a:solidFill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9249" y="4917"/>
              <a:ext cx="262" cy="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400">
                  <a:solidFill>
                    <a:schemeClr val="tx1"/>
                  </a:solidFill>
                </a:rPr>
                <a:t>1</a:t>
              </a:r>
              <a:endParaRPr lang="en-US" altLang="zh-CN" sz="1400">
                <a:solidFill>
                  <a:schemeClr val="tx1"/>
                </a:solidFill>
              </a:endParaRPr>
            </a:p>
          </p:txBody>
        </p:sp>
      </p:grpSp>
      <p:sp>
        <p:nvSpPr>
          <p:cNvPr id="79" name="椭圆 78"/>
          <p:cNvSpPr/>
          <p:nvPr/>
        </p:nvSpPr>
        <p:spPr>
          <a:xfrm>
            <a:off x="9378950" y="5481320"/>
            <a:ext cx="325120" cy="320040"/>
          </a:xfrm>
          <a:prstGeom prst="ellipse">
            <a:avLst/>
          </a:prstGeom>
          <a:solidFill>
            <a:srgbClr val="53C9C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b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10888345" y="5135245"/>
            <a:ext cx="277495" cy="27749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C</a:t>
            </a:r>
            <a:endParaRPr lang="en-US" altLang="zh-CN" sz="1600" b="1">
              <a:solidFill>
                <a:schemeClr val="tx1"/>
              </a:solidFill>
            </a:endParaRPr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17" grpId="0" bldLvl="0" animBg="1"/>
      <p:bldP spid="18" grpId="0" bldLvl="0" animBg="1"/>
      <p:bldP spid="21" grpId="0" bldLvl="0" animBg="1"/>
      <p:bldP spid="46" grpId="0" bldLvl="0" animBg="1"/>
      <p:bldP spid="79" grpId="0" bldLvl="0" animBg="1"/>
      <p:bldP spid="4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95960" y="360000"/>
            <a:ext cx="10800000" cy="720000"/>
          </a:xfrm>
        </p:spPr>
        <p:txBody>
          <a:bodyPr/>
          <a:lstStyle/>
          <a:p>
            <a:r>
              <a:rPr lang="zh-CN" altLang="en-US">
                <a:sym typeface="+mn-ea"/>
              </a:rPr>
              <a:t>幸之住服务体系</a:t>
            </a:r>
            <a:endParaRPr lang="zh-CN" altLang="en-US"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53830" y="151130"/>
            <a:ext cx="3024505" cy="7410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5" name="ECB019B1-382A-4266-B25C-5B523AA43C14-3" descr="C:/Users/Administrator/AppData/Local/Temp/wpp.AEuVydwp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718" y="1206818"/>
            <a:ext cx="9664700" cy="5338445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9161780" y="123190"/>
            <a:ext cx="3026410" cy="960755"/>
            <a:chOff x="6286" y="442"/>
            <a:chExt cx="6707" cy="2129"/>
          </a:xfrm>
        </p:grpSpPr>
        <p:pic>
          <p:nvPicPr>
            <p:cNvPr id="13" name="图片 12" descr="白"/>
            <p:cNvPicPr>
              <a:picLocks noChangeAspect="1"/>
            </p:cNvPicPr>
            <p:nvPr/>
          </p:nvPicPr>
          <p:blipFill>
            <a:blip r:embed="rId3"/>
            <a:srcRect l="12659" t="26480" b="20798"/>
            <a:stretch>
              <a:fillRect/>
            </a:stretch>
          </p:blipFill>
          <p:spPr>
            <a:xfrm>
              <a:off x="6286" y="577"/>
              <a:ext cx="3305" cy="1995"/>
            </a:xfrm>
            <a:prstGeom prst="rect">
              <a:avLst/>
            </a:prstGeom>
          </p:spPr>
        </p:pic>
        <p:pic>
          <p:nvPicPr>
            <p:cNvPr id="14" name="图片 13" descr="图片1(2)"/>
            <p:cNvPicPr>
              <a:picLocks noChangeAspect="1"/>
            </p:cNvPicPr>
            <p:nvPr/>
          </p:nvPicPr>
          <p:blipFill>
            <a:blip r:embed="rId4"/>
            <a:srcRect l="22746" t="26900" r="13926" b="24921"/>
            <a:stretch>
              <a:fillRect/>
            </a:stretch>
          </p:blipFill>
          <p:spPr>
            <a:xfrm>
              <a:off x="10401" y="442"/>
              <a:ext cx="2592" cy="1972"/>
            </a:xfrm>
            <a:prstGeom prst="rect">
              <a:avLst/>
            </a:prstGeom>
          </p:spPr>
        </p:pic>
        <p:cxnSp>
          <p:nvCxnSpPr>
            <p:cNvPr id="15" name="直接连接符 14"/>
            <p:cNvCxnSpPr/>
            <p:nvPr/>
          </p:nvCxnSpPr>
          <p:spPr>
            <a:xfrm>
              <a:off x="9996" y="1063"/>
              <a:ext cx="0" cy="730"/>
            </a:xfrm>
            <a:prstGeom prst="line">
              <a:avLst/>
            </a:prstGeom>
            <a:noFill/>
            <a:ln w="6350" cap="flat">
              <a:solidFill>
                <a:schemeClr val="tx1"/>
              </a:solidFill>
              <a:prstDash val="solid"/>
              <a:miter lim="400000"/>
            </a:ln>
          </p:spPr>
          <p:style>
            <a:lnRef idx="0">
              <a:srgbClr val="FFFFFF"/>
            </a:lnRef>
            <a:fillRef idx="0">
              <a:srgbClr val="FFFFFF"/>
            </a:fillRef>
            <a:effectRef idx="0">
              <a:srgbClr val="FFFFFF"/>
            </a:effectRef>
            <a:fontRef idx="none"/>
          </p:style>
        </p:cxnSp>
      </p:grpSp>
      <p:sp>
        <p:nvSpPr>
          <p:cNvPr id="16" name="椭圆 15"/>
          <p:cNvSpPr/>
          <p:nvPr/>
        </p:nvSpPr>
        <p:spPr>
          <a:xfrm>
            <a:off x="10508615" y="4050030"/>
            <a:ext cx="277495" cy="27749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C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257935" y="2141220"/>
            <a:ext cx="277495" cy="27749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C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162675" y="5946140"/>
            <a:ext cx="277495" cy="27749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C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0503535" y="2141220"/>
            <a:ext cx="277495" cy="27749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C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596130" y="3775710"/>
            <a:ext cx="325120" cy="364742"/>
            <a:chOff x="9058" y="4820"/>
            <a:chExt cx="542" cy="608"/>
          </a:xfrm>
        </p:grpSpPr>
        <p:sp>
          <p:nvSpPr>
            <p:cNvPr id="38" name="椭圆 37"/>
            <p:cNvSpPr/>
            <p:nvPr/>
          </p:nvSpPr>
          <p:spPr>
            <a:xfrm>
              <a:off x="9058" y="4867"/>
              <a:ext cx="542" cy="533"/>
            </a:xfrm>
            <a:prstGeom prst="ellipse">
              <a:avLst/>
            </a:prstGeom>
            <a:solidFill>
              <a:srgbClr val="53C9CD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9058" y="4820"/>
              <a:ext cx="262" cy="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600" b="1">
                  <a:solidFill>
                    <a:schemeClr val="tx1"/>
                  </a:solidFill>
                </a:rPr>
                <a:t>S</a:t>
              </a:r>
              <a:endParaRPr lang="en-US" altLang="zh-CN" sz="1600" b="1">
                <a:solidFill>
                  <a:schemeClr val="tx1"/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9249" y="4917"/>
              <a:ext cx="262" cy="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400">
                  <a:solidFill>
                    <a:schemeClr val="tx1"/>
                  </a:solidFill>
                </a:rPr>
                <a:t>2</a:t>
              </a:r>
              <a:endParaRPr lang="en-US" altLang="zh-CN" sz="1400">
                <a:solidFill>
                  <a:schemeClr val="tx1"/>
                </a:solidFill>
              </a:endParaRPr>
            </a:p>
          </p:txBody>
        </p:sp>
      </p:grpSp>
      <p:sp>
        <p:nvSpPr>
          <p:cNvPr id="46" name="椭圆 45"/>
          <p:cNvSpPr/>
          <p:nvPr/>
        </p:nvSpPr>
        <p:spPr>
          <a:xfrm>
            <a:off x="5893435" y="1465580"/>
            <a:ext cx="325120" cy="32004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S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8340090" y="4970557"/>
            <a:ext cx="255905" cy="307178"/>
            <a:chOff x="9058" y="4751"/>
            <a:chExt cx="542" cy="650"/>
          </a:xfrm>
        </p:grpSpPr>
        <p:sp>
          <p:nvSpPr>
            <p:cNvPr id="54" name="椭圆 53"/>
            <p:cNvSpPr/>
            <p:nvPr/>
          </p:nvSpPr>
          <p:spPr>
            <a:xfrm>
              <a:off x="9058" y="4867"/>
              <a:ext cx="542" cy="533"/>
            </a:xfrm>
            <a:prstGeom prst="ellipse">
              <a:avLst/>
            </a:prstGeom>
            <a:solidFill>
              <a:srgbClr val="ED974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9058" y="4751"/>
              <a:ext cx="262" cy="6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400" b="1">
                  <a:solidFill>
                    <a:schemeClr val="tx1"/>
                  </a:solidFill>
                </a:rPr>
                <a:t>B</a:t>
              </a:r>
              <a:endParaRPr lang="en-US" altLang="zh-CN" sz="1400" b="1">
                <a:solidFill>
                  <a:schemeClr val="tx1"/>
                </a:solidFill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249" y="4818"/>
              <a:ext cx="262" cy="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200">
                  <a:solidFill>
                    <a:schemeClr val="tx1"/>
                  </a:solidFill>
                </a:rPr>
                <a:t>2</a:t>
              </a:r>
              <a:endParaRPr lang="en-US" altLang="zh-CN" sz="1200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264285" y="1526540"/>
            <a:ext cx="325120" cy="364742"/>
            <a:chOff x="9058" y="4820"/>
            <a:chExt cx="542" cy="608"/>
          </a:xfrm>
        </p:grpSpPr>
        <p:sp>
          <p:nvSpPr>
            <p:cNvPr id="58" name="椭圆 57"/>
            <p:cNvSpPr/>
            <p:nvPr/>
          </p:nvSpPr>
          <p:spPr>
            <a:xfrm>
              <a:off x="9058" y="4867"/>
              <a:ext cx="542" cy="533"/>
            </a:xfrm>
            <a:prstGeom prst="ellipse">
              <a:avLst/>
            </a:prstGeom>
            <a:solidFill>
              <a:srgbClr val="ED9745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9058" y="4820"/>
              <a:ext cx="262" cy="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600" b="1">
                  <a:solidFill>
                    <a:schemeClr val="tx1"/>
                  </a:solidFill>
                </a:rPr>
                <a:t>B</a:t>
              </a:r>
              <a:endParaRPr lang="en-US" altLang="zh-CN" sz="1600" b="1">
                <a:solidFill>
                  <a:schemeClr val="tx1"/>
                </a:solidFill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9249" y="4917"/>
              <a:ext cx="262" cy="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400">
                  <a:solidFill>
                    <a:schemeClr val="tx1"/>
                  </a:solidFill>
                </a:rPr>
                <a:t>1</a:t>
              </a:r>
              <a:endParaRPr lang="en-US" altLang="zh-CN" sz="1400">
                <a:solidFill>
                  <a:schemeClr val="tx1"/>
                </a:solidFill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7498715" y="3803650"/>
            <a:ext cx="325120" cy="364742"/>
            <a:chOff x="9058" y="4820"/>
            <a:chExt cx="542" cy="608"/>
          </a:xfrm>
        </p:grpSpPr>
        <p:sp>
          <p:nvSpPr>
            <p:cNvPr id="62" name="椭圆 61"/>
            <p:cNvSpPr/>
            <p:nvPr/>
          </p:nvSpPr>
          <p:spPr>
            <a:xfrm>
              <a:off x="9058" y="4867"/>
              <a:ext cx="542" cy="533"/>
            </a:xfrm>
            <a:prstGeom prst="ellipse">
              <a:avLst/>
            </a:prstGeom>
            <a:solidFill>
              <a:srgbClr val="53C9CD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9058" y="4820"/>
              <a:ext cx="262" cy="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600" b="1">
                  <a:solidFill>
                    <a:schemeClr val="tx1"/>
                  </a:solidFill>
                </a:rPr>
                <a:t>S</a:t>
              </a:r>
              <a:endParaRPr lang="en-US" altLang="zh-CN" sz="1600" b="1">
                <a:solidFill>
                  <a:schemeClr val="tx1"/>
                </a:solidFill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9249" y="4917"/>
              <a:ext cx="262" cy="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400">
                  <a:solidFill>
                    <a:schemeClr val="tx1"/>
                  </a:solidFill>
                </a:rPr>
                <a:t>2</a:t>
              </a:r>
              <a:endParaRPr lang="en-US" altLang="zh-CN" sz="1400">
                <a:solidFill>
                  <a:schemeClr val="tx1"/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061710" y="3006090"/>
            <a:ext cx="325120" cy="364742"/>
            <a:chOff x="9058" y="4820"/>
            <a:chExt cx="542" cy="608"/>
          </a:xfrm>
        </p:grpSpPr>
        <p:sp>
          <p:nvSpPr>
            <p:cNvPr id="66" name="椭圆 65"/>
            <p:cNvSpPr/>
            <p:nvPr/>
          </p:nvSpPr>
          <p:spPr>
            <a:xfrm>
              <a:off x="9058" y="4867"/>
              <a:ext cx="542" cy="533"/>
            </a:xfrm>
            <a:prstGeom prst="ellipse">
              <a:avLst/>
            </a:prstGeom>
            <a:solidFill>
              <a:srgbClr val="53C9CD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058" y="4820"/>
              <a:ext cx="262" cy="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600" b="1">
                  <a:solidFill>
                    <a:schemeClr val="tx1"/>
                  </a:solidFill>
                </a:rPr>
                <a:t>S</a:t>
              </a:r>
              <a:endParaRPr lang="en-US" altLang="zh-CN" sz="1600" b="1">
                <a:solidFill>
                  <a:schemeClr val="tx1"/>
                </a:solidFill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9249" y="4917"/>
              <a:ext cx="262" cy="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400">
                  <a:solidFill>
                    <a:schemeClr val="tx1"/>
                  </a:solidFill>
                </a:rPr>
                <a:t>1</a:t>
              </a:r>
              <a:endParaRPr lang="en-US" altLang="zh-CN" sz="1400">
                <a:solidFill>
                  <a:schemeClr val="tx1"/>
                </a:solidFill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053830" y="4578350"/>
            <a:ext cx="325120" cy="364742"/>
            <a:chOff x="9058" y="4820"/>
            <a:chExt cx="542" cy="608"/>
          </a:xfrm>
        </p:grpSpPr>
        <p:sp>
          <p:nvSpPr>
            <p:cNvPr id="75" name="椭圆 74"/>
            <p:cNvSpPr/>
            <p:nvPr/>
          </p:nvSpPr>
          <p:spPr>
            <a:xfrm>
              <a:off x="9058" y="4867"/>
              <a:ext cx="542" cy="533"/>
            </a:xfrm>
            <a:prstGeom prst="ellipse">
              <a:avLst/>
            </a:prstGeom>
            <a:solidFill>
              <a:srgbClr val="53C9CD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9058" y="4820"/>
              <a:ext cx="262" cy="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600" b="1">
                  <a:solidFill>
                    <a:schemeClr val="tx1"/>
                  </a:solidFill>
                </a:rPr>
                <a:t>S</a:t>
              </a:r>
              <a:endParaRPr lang="en-US" altLang="zh-CN" sz="1600" b="1">
                <a:solidFill>
                  <a:schemeClr val="tx1"/>
                </a:solidFill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9249" y="4917"/>
              <a:ext cx="262" cy="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400">
                  <a:solidFill>
                    <a:schemeClr val="tx1"/>
                  </a:solidFill>
                </a:rPr>
                <a:t>1</a:t>
              </a:r>
              <a:endParaRPr lang="en-US" altLang="zh-CN" sz="1400">
                <a:solidFill>
                  <a:schemeClr val="tx1"/>
                </a:solidFill>
              </a:endParaRPr>
            </a:p>
          </p:txBody>
        </p:sp>
      </p:grpSp>
      <p:sp>
        <p:nvSpPr>
          <p:cNvPr id="79" name="椭圆 78"/>
          <p:cNvSpPr/>
          <p:nvPr/>
        </p:nvSpPr>
        <p:spPr>
          <a:xfrm>
            <a:off x="9053830" y="5295265"/>
            <a:ext cx="325120" cy="320040"/>
          </a:xfrm>
          <a:prstGeom prst="ellipse">
            <a:avLst/>
          </a:prstGeom>
          <a:solidFill>
            <a:srgbClr val="53C9C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b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10503535" y="4970780"/>
            <a:ext cx="277495" cy="27749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600" b="1">
                <a:solidFill>
                  <a:schemeClr val="tx1"/>
                </a:solidFill>
              </a:rPr>
              <a:t>C</a:t>
            </a:r>
            <a:endParaRPr lang="en-US" altLang="zh-CN" sz="1600" b="1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762885" y="1954530"/>
            <a:ext cx="5039995" cy="3785235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17240" y="4140200"/>
            <a:ext cx="393065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6600" b="1">
                <a:ea typeface="+mn-lt"/>
                <a:cs typeface="+mn-lt"/>
              </a:rPr>
              <a:t>AI</a:t>
            </a:r>
            <a:r>
              <a:rPr lang="zh-CN" altLang="en-US" sz="6600" b="1">
                <a:ea typeface="+mn-lt"/>
                <a:cs typeface="+mn-lt"/>
              </a:rPr>
              <a:t>设计</a:t>
            </a:r>
            <a:endParaRPr lang="zh-CN" altLang="en-US" sz="6600" b="1">
              <a:ea typeface="+mn-lt"/>
              <a:cs typeface="+mn-lt"/>
            </a:endParaRPr>
          </a:p>
        </p:txBody>
      </p:sp>
      <p:pic>
        <p:nvPicPr>
          <p:cNvPr id="8" name="图片 7" descr="人工智能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67225" y="2266315"/>
            <a:ext cx="1631315" cy="1631315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17" grpId="0" bldLvl="0" animBg="1"/>
      <p:bldP spid="18" grpId="0" bldLvl="0" animBg="1"/>
      <p:bldP spid="21" grpId="0" bldLvl="0" animBg="1"/>
      <p:bldP spid="46" grpId="0" bldLvl="0" animBg="1"/>
      <p:bldP spid="79" grpId="0" bldLvl="0" animBg="1"/>
      <p:bldP spid="4" grpId="0" bldLvl="0" animBg="1"/>
    </p:bldLst>
  </p:timing>
</p:sld>
</file>

<file path=ppt/tags/tag1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1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TEMPLATE_INDEX" val="40490490"/>
  <p:tag name="KSO_WM_TEMPLATE_CATEGORY" val="custom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40490490"/>
</p:tagLst>
</file>

<file path=ppt/tags/tag3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1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TEMPLATE_INDEX" val="40490490"/>
  <p:tag name="KSO_WM_TEMPLATE_CATEGORY" val="custom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40490490"/>
</p:tagLst>
</file>

<file path=ppt/tags/tag5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1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TEMPLATE_INDEX" val="40490490"/>
  <p:tag name="KSO_WM_TEMPLATE_CATEGORY" val="custom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40490490"/>
  <p:tag name="resource_record_key" val="{&quot;10&quot;:[50063058],&quot;65&quot;:[40490490]}"/>
</p:tagLst>
</file>

<file path=ppt/tags/tag8.xml><?xml version="1.0" encoding="utf-8"?>
<p:tagLst xmlns:p="http://schemas.openxmlformats.org/presentationml/2006/main">
  <p:tag name="RESOURCE_RECORD_KEY" val="{&quot;29&quot;:[50000049,50053044]}"/>
  <p:tag name="resource_record_key" val="{&quot;10&quot;:[50063058],&quot;29&quot;:[50000049,50053044],&quot;65&quot;:[40490490]}"/>
</p:tagLst>
</file>

<file path=ppt/theme/theme1.xml><?xml version="1.0" encoding="utf-8"?>
<a:theme xmlns:a="http://schemas.openxmlformats.org/drawingml/2006/main" name="混沌大学">
  <a:themeElements>
    <a:clrScheme name="自定义 1">
      <a:dk1>
        <a:srgbClr val="000000"/>
      </a:dk1>
      <a:lt1>
        <a:srgbClr val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混沌">
      <a:majorFont>
        <a:latin typeface="方正颜宋简体"/>
        <a:ea typeface="方正颜宋简体"/>
        <a:cs typeface=""/>
      </a:majorFont>
      <a:minorFont>
        <a:latin typeface="方正颜宋简体"/>
        <a:ea typeface="方正颜宋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item1.xml><?xml version="1.0" encoding="utf-8"?>
<s:customData xmlns="http://www.wps.cn/officeDocument/2013/wpsCustomData" xmlns:s="http://www.wps.cn/officeDocument/2013/wpsCustomData">
  <extobjs>
    <extobj name="ECB019B1-382A-4266-B25C-5B523AA43C14-1">
      <extobjdata type="ECB019B1-382A-4266-B25C-5B523AA43C14" data="ewoJIkZpbGVJZCIgOiAiNDM0NjQ1MTAyMTg2IiwKCSJHcm91cElkIiA6ICI1ODY5MTc5OTAiLAoJIkltYWdlIiA6ICJpVkJPUncwS0dnb0FBQUFOU1VoRVVnQUFCUVFBQUFLbENBWUFBQUNkZWVGZUFBQUFBWE5TUjBJQXJzNGM2UUFBSUFCSlJFRlVlSnpzM1hsOFhGWGRQL0RQOTl6WmtqYnB6aUlGUVlLdG9aM012UU1LdUlHaWJJSWdpdkw0QUM2bzdJZ0tLaWlLRzRJOEtqeTRJQ0x3NkU4MkZVVUVCQVZjUVdUdW5hUnRhQ0Zva1lKQTZaYTBUU1l6Yzc2L1ArYmVlRHVkcEVtM2RQbThYNis4ZXMrNTU1NTc3aVNUSnQrY2M3NEF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RMUR4bnNBUkVSRVJFUkVSRVFFZUo3WEV4NCs0L3YrVzRkcmw4L25tMVcxQ3dCVU5RaUM0RDBiNnJ1am84TTF4cnpCR1BOQW9WQlkyS2lONjdwWEE1Z0VvQm9Fd1ljMzRWSHErejFPVmFlbzZ1T2RuWjBMQVZSSGM1M25lUWY1dnY5b3ZLNnRyUzA5Y2VMRUV3Y0hCKy9xN3U1ZUhmWi9Gd0FQdGRmakRjVmljZkhtR3Z1T3lvejNBSWlJaUlpSWlJaUlDQUN3Yi9qeHlwRWE5ZmYzbTZpdGlPdzVtbzZOTWU4WGtXdFU5WWxjTHZlQllacTlWMFJPRTVIVE5tcjB3eENSODQweE56bU9NOTkxM2RkdnFMM3J1cS93UE85MkFJOTRudmZ4K0xtSkV5ZSsxUmp6L3pLWnpFdlJjNGpJTGlLeWg0anNZWXhKYk02eDc2ajRJaEVSRVJFUkVSRVJiYU55dWR4WGpER1hqTkRrZFo3bmFYMmx0ZFl0Rm92RldOV1IwWUdxL25WVHgrVzY3b0l3S05tUWlIelA5LzBMd3RXcCtiQzZ2SFRwMHIrUG92dlhBSGhQT05ZcnN0bnNIN3U2dXZ5dzN4UENOazNHbUtjMzlUbDJWZ3dJYmtNOHo3dFNWZDhzSW51cDZwMUJFSncxMWo0Nk9qcGU3VGpPVDZPeXRmYmtZckg0MUdZZkxCRVJFUkVSRVJGdEY3TFo3RXdSMlQ4cy9sdFZuMnR2YjUvWW9PblExbkxEbkVlMFRGZEUwZ0RTSTl3MmlWcWM0c0J3R1RJQUxKbytmZnF1MDZkUGIzakI2dFdyLzkzVDAxTUtndUQzbnVmZEJPQURJcEp5SE9jbmUrKzl0emR0MnJTcXRmYTRxTDJxUHVDNkxsUTFKU0pSM1FMWGRkY0prSXJJZTN6Zi8vVUlZOTNwTUNDNGJSRVJlVzE0ZkJ5QU1RY0VqVEVYUjVGM1ZYMk13VUFpSWlJaUlpS2k3ZGZxMWF1dm5EaHg0cjNHbVBOVnRhZGFyWDVYUkpvZHgxa1VOZ2txbGNweHlXVFNXR3R2QVBEN1NxVnlleXFWZWpicXczR2NFMkpkM3VjNHpxSkVJckhIQ0xkMU1wbE1YNk1UK1h4K1JxRlFlQm5BMHdBcThYT3FPbEZFMXVuWEdQT09XSEdPTWVhZnc5MTB3b1FKYndUd1p3QW9sVXFmVEtWU1I0bklyaUx5bWlsVHBueFVWVjhVa1YyaTltRlFjaDBpa3FxdnM5WTZJenpyVG9rQndhMWs5dXpaMDVxYm0yL2VRTE5YUkFjaXNvZnJ1ZytJU0dtNHhxcjZXQkFFWDRyS251ZmxWZldVV0IrdTY3cXJ4enBXRWJuYTkvMlJwaU1URVJFUkVSRVIwVmJnT0k2S3lKMEFab2hJTlpGSS9HRmdZT0F2ampNVTR4cnM2dXBhNG5uZTJTSnlPSURERTRuRXdZVkM0WjJ4YnQ0VkhhanFid0M4ZlZQSDVmditFZlYxdVZ6dStIQ3NRMFRrcEkzcGY4R0NCY3M5enp0ZlZXOEE4TmtnQ0s1MVhmY2hFWUdxV2dCWGlNZ2dhczkwZWhTSVZOWC9GWkhsOGI0Y3gybVlSR1ZueG9EZ1ZwSktwWm9BSERPV2E4STM4a2puaDQ3eitYeFNWYThUa1hpaW1LU0lKTWM2VmxVZGFjb3ZFUkVSRVJFUkVXMUdZYURMamNxcXVvL25lU3V0dFJjV2k4WHJjN25jMlNKeXU2b0tnSk1CL0NWK2ZUNmYzMHRWTHcrTEw1Zkw1WE5pNTNaWDFUZEc1VktwOUpkME92MDdBUEYxdTYrckswZmplRTVFNHZzUVl0V3FWWU5qZUs0M0E1Z1Y5clZHUklZQ2M2cmFKQ0x0WWJFWHdGUEdtSFZtSmZxK2YxdDdlL3NmdXJ1N1gwQXREbktlcXA0UHdBbUM0T0tvbmVkNVJ3TFlJMnh6amUvN1BhQVJNU0M0ZzdEV2ZsbEVvcVhDS2lLMzEwL2RIWVBDNWgwZEVSRVJFUkVSRVExSFJGcGkrK3dobk93elNVUm11YTY3QlAvNVhiK2txb2VuMCtsb3VUQlUxUVhRQmFBbExEY2xrOGxIWE5mdENZTGdVR3Z0cVNJeU5KMndxYW1wVWlnVWhySU10N1cxdGJhMHREd1huM1MwN3REa2hFS2hVTjdJUi90a3JLT2JmZDgvT3lwN252Y09BTkcrZmovM2ZmOURqVHFJZ29HNVhPNTRWZjFKVk8rNjdydGpyMEZUYlB5ZDlYc0lvclowdWIxUUtQeHJJNTlqaDhPQTREaFExWktxN2hhVks1VktTenFkbmxDdFZsK0l0eE9SU1FEMlU5WEhZOVgvWll6NVRyeWQ1M2tucU9wRnNhcnJmTjgvYzBzK0F4RVJFUkVSRVJGdE5tdkRHWFFURUFiL0FLd1ZFUnZOZkFzMTFlL1JGKzZabDRxVkp3Q1lBR0IxbUNTa1lhQXQwdExTOGdFUm1haXFMNFlCd0YwQVZGWDFIeUt5bjdYMlJBQzNOcmpVYVc5dmI2b2JTeVk2VnRYWGljZ0JzZktzZUZ0VjlXSkJ2Q2VpQTlkMVh3SGducnA3TFFCd1ovVDZiRUJ6bytCbXRWbzFEVnZ2cEJnUUhDZkZZbkVsYWwvb0J5U1R5VnRVdFdLdGZYTlhWOWRMVVJ2WGRiOHJJaWNEdUJmQWw0TWdlQ1NYeTYyTjl6Tjc5dXhwcXZwaitjOVgrN01pTXJBeGV3ZWk5Z1o1Vlh3TVJFUkVSRVJFUkxSbCtiNy9KdFFtL0NocWdiVi8rTDdmMXRiV2xtNXRiZjNGeHZTcHF2MmU1eDBQNE5YRHRkbDc3NzB6SWhMTjRyc2J3RHRpMTk4dUlwZUl5QmZ6K2Z6UDYyY0o1bks1WTQweGQ2N1hhU2dlREF6TGIycHJhMnZ0NmVucERhc09pNTJlRjd0dnloalRVZGRkcFZxdFBpRWlYOTNnZ3c5djVTWmN1OE5oUUhBcnFWUXFMeVVTaVlOUlc5NXIyOXZiSjZiVDZjdEU1THpvODVCSUpPNE4xKzFYWE5kOVh4Z01oSWdjQmVBb3ovTWVWTlh2QWpnNDdIUEZ3b1VMbDNtZTl4aUF3OEpOTlQ4STRHMmpqSm8zR2ljajVrUkVSRVJFUkVUYmdKNmVucExuZVpOVjlkQ3hYbHNxbFM3TlpES2ZHcW5ONU1tVEx3Q3dGMnFCdUorSVNEd2o4TTJxZXJHSXpLcFdxK2NEdUdvczkxZlYzNG5JSVFDYXc2cGthMnZyVVFCdXkrZnprNnkxaDRUdEJxdlY2cDgyMUY5blorY0NBSi96UEM5YnJWWmJSenNPWTB4ZkVBU2RZeG43em9BQndhMmt1N3Q3RU1DaitYdytLU0lmeVdReXZ3U3dlM1JlVlhzQW5CUHQrMWV0Vm4vdE9NNW5SZVJUQUthRnpkNGlJbTlSMVhzQmZMYXJxMnRSZU8wWFJlUXdFYm5VOS8zZmU1N1hCQ0F6M0ZoR1VxMVcxMnltUnlZaUlpSWlJaUtpVGFTcWg0cklwemZpMHErRXkzNGJucHc3ZCs2cmpER2ZEZS94VkxGWS9JUHJEdVUxUWJGWWZNcDEzZDhCZUpzeDVySnNObnRmVjFmWC9HSHU5WUtxUGgydkVKRjdyTFYzR21OeVlSWmdVZFZQQWJoTlZkOGJMblVHZ0w5MmRYVU54U0lHQndlZlQ2VlNMb0RKeHBpSEd0enJCNDdqdkc0TXIwTUJ3QUdqYUxkVFlVQndLd21qMzZlcjZubkdtTDJpK25CVzMzWFZhdlhDK0JzZ1BQNzZyRm16dmpOaHdvVHpWUFdUSWpJRjRZeEJWVDNTZGQxYmpERWZLUlFLZjNSZDkvT2xVdW5xOXZiMmlRTURBdzhEZUhpTVF4d01nNVpFUkVSRVJFUkV0STBKazRwOGFRTnREaEdSdDhYSzh3RllFZmtyZ0RmRW1qcUpST0luc1VRa1Z3SllMeEdIcW40ajdLODVrVWo4Yk5hc1dRY3VXclNvcjBHN1h3VkJjRWFESVFrQTQzbGVHNEREUk9RQTEzV1BVOVh6b2tDbGlQeGYvSUl3TmxITTUvUFRhMXNwMHBiQTVhRmJTYlZhUFVGRXJvcW00cUwyaHZtN3FoNFVCTUZaOFdCZzNLSkZpL3A4My8rcU1XWWZWZjBtZ0RMQ1hUNUZaUGRDb2JBV0FJSWcrRW82bmU3SlpESjlHL2x4NVZaOE9ZaUlpSWlJaUlob0RFVEUrcjcvUlFCZHFwcXAvd0R3QzFXOVAzNk40emp6QUh4WFZmOFdyL2M4N3lvUk9SaTEyTVEvSGNlNXVkRTlpOFhpQXdEK0hCWm5OVGMzM3pWejVzeW1SbTJIb1dHQ2t1dGpkVGVMeVA3aHZWZTg5TkpMalJLV2pLNXoxY090dFc2RGo4TkdjZmxPalRNRXQ1SmlzWGlUNjdxbmk4anJWWFdsaUV3VWtRRUEzNGhQeVIyT3RUWTZ2Rk5WbXdBY282cWYyTkxqSmlJaUlpSWlJcUt0THBuTDVZNFhrYW4xSjFUMWFCSDVjSVA2WW4xZG9WQjRhdGFzV1JjM056ZC9JYXF6MW41U1JENGVsVVhrL1BxRUlYSFZhdlU4eDNIK0RzQVJrVU4zMldXWG55NVpzdVNFc1R4TUVBUzNlWjczR1FCWkVaa2NHL1BYbGl4WjBqK1d2dUtzdFFzN096dGZySytmTTJmT3RGUXExZmdpQWhnUTNMcFU5UUlBQndINEk0QWlnRGNPdDVaL2hENStGUVRCY1o3bnZTWUlnaWZxVG45WFZVZTlzYWFJekFYdzlqRU5nSWlJaUlpSWlJZzJ1M3crUHp1MlJIYXZNSVB2N2FyNnowYnRWZldUcFZMcEI1bE01cFo0ZHVBNjFVV0xGdlhGSnlLRnlVMGpxd0NjN1huZTJXR2ZVOEovamVkNTk4WGFyWXp5RzlUUE5xelgwZEd4ditNNFgxRFZHNE1ndURlc3R0YmFieGxqYm95Ti8zbkhjYTRlK1ZVWm1lTTRTenpQMjVRdWRsb01DRzVGeFdMeDd3RCtYdmNtM3lpKzc5Y0hBeEVFd1loN0NkVEw1WEtuRzJNWUVDUWlJaUlpSWlJYUozUG16Tmt6bFVyOVJWWDNiSEI2MkZsRUl2TFJkRHA5dEtwbXh6alo2RW9BWHdRd1QxWHZGSkZMWTMxRy93cUFJMkxYM0FGZ1gxVnRMWlZLMzJ6VWFUNmYzOWRhK3lVQTd3TmdST1QzMFRuWGRkOGNicU1XSC84cnF0WHFGUUErQmNEVzkxZXBWTktPNDR6bHVXZ01HQkFjQjRWQzRjbGNMamVsd2FsampERS9RWmpoUjFWZlc5L0FXanZzTk42TlVJa09WSlg3U1JJUkVSRVJFUkZ0WmRiYUZ3SHMzdURVSW12dEF5S3liMTM5Mm5CbTMyNGlzbHRZdDBwRUJrY3orV2h3Y1BEN3FWVHF6U0x5QVd2dFNhTU1KZzRDZUMrQS9ZWkpTSHFzcW41WVJJYmlUS3E2TndEeFBPOHNBTjhDa0t5L3lCaHpnZWQ1KzVUTDVRL05temR2UlZRL2QrN2NLWTdqL0R6V2wrZDUzZ1crNzM4THdCV3F1dXRvQm8xYTRQR2wwYmJkbVRBZ09ENXNzVmhjV1YrWnkrV0dFb3VJaUEyQ1lMMDJtNU14SnI1T2YwSTRoa05FNUVoanpOZWpoQ1ZFUkVSRVJFUkV0R1YwZDNjUHVxNzdwSWkwQTVnUDRCWUFkMFlyQTEzWC9YclV0cjI5ZldLcFZMb1l3TVdOK3Nwa011YzFxbzlMcDlQVlFxRndPQUNieitldjd1L3YvMzdzM05NaXNndUE2c0RBd05CZWY0T0RnK1dlbnA0U2dKNm9Ua1NteFk1ZkVidEZuNnArVzBUKzRycnUzd0FjR0R0WEJ2QnBBQjhBa0EzcmprOG1rMi9JNVhLZkxSYUxOK1R6K1duVzJ0OEI2SWoxTHdDKzZicnV5ZGJhNngzSGViaGFyYjVRTEJaWG96WTdVUUJnMWFwVlptQmd3RXlkT3RVa2s4bkVtalZyRW9sRUlqRm56cHc5eStYeXlrWVprbmRXREFqdTNKYkdqbmRETFVpNEo0RFBXMnYzQTNEeStBMk5pSWlJaUlob2VLcmEzTi9mUDgxYU82VlVLaldQOTNobzQ2VFQ2ZjdCd2NFVlU2Wk1XU1lpYTBaeHlZN3FDd0NlOUgyL2E0UTJUaWFUMlZ3QkxZdmFDc1p5R0tRRGFzSEhvU21HM2QzZHF6ZlF4NGwxNVRLQTc0cklWOWFzV1ZOcWJtNStSa1RpcXlON3JiWHZMaGFMRCtSeXVSdEY1RGNpY2toNGJyb3g1bnJYZForeTFpNEdNRGQyWFFGQUhyWEE0SUVpY3FDcXdoaURhUC9BYUdaa2Eyc3JXbHRiaCtxYW0vL3pyU0dWU2gwTTRORXh2azQ3TEFZRWQyTFcybjhZVTFzcExDSXVBRkhWam5DNk1LZlVFaEVSRVJIUk5rZFZKNnhldmZyamZYMTlSd09Zb0tyTmlVUml2YVdJdEgydzFwWVRpY1RhdnI2K05hdFdyWHF3dGJYMTZ6dGpZREFJZ3ArTnBwMnFsa1k2THlMTzFvcjFpTWdkQUk0S3gzV2ZpSnpyKy83UURFTFhkUzhFOE1Qdy9PTUFUaXNXaTkybzVWaFltYy9uMzJhdHZTYkttS3lxTndSQjhJZncydnNCSEttcVB3cUM0UFJjTG5lMGlGd2hJdnR2ekZoVjljVWdDRVpNaHJLellVQndLOG5sY3U4eHhseStnV1lUWXNldjhqeXZaNFMyVU5YbFFSQ3N0OC9nYUJXTHhjV3U2eTRWa1JrQWR2Yzg3MXZobmdBQXNIQmoreVVpSWlJaUl0b1MrdnI2WnZUMTlkMFlCaUVFZ0RYR1ZIUlRzemJTZUpJd05tRkU1S0Mrdmo1MzJiSmxaMHliTm0zSmVBOXNHMVFOZ2lBelVvTmNMdmNwWTh3MzZ1dEZwS1NxYXdCZzdkcTFtK1g5NHZ2K2phN3JlcXBhS0JhTE45V2ZENExnUjY3cnZrOUU3ZytDNEpzQXF2SHo0VFpscDN1ZTl5c0FsNnhkdS9hQzZKeXFYZ2RnYVJBRUh3R2d4V0x4TndEdXllVnlCNGpJbXdEc0xTS1RBYVFCSkZRMUVTNHJGbFVkMmhSUlJHejQvZUVQQVBoOUltWk1hV2hvNDRVWmZhL2Z6TjB1ODMxLytxWjA0THJ1OTBUa2pBYW5Pall3VlptSWlJaUlpR2lyVWRWMFgxL2ZUd0c4SzB4dzhBaUFSNnZWNnBNQWxvLzMrR2pqT0k0ekdjQ3JWZlcxSXZKR0FDa0FkN2UwdEx4SFJBYkdlM3kweVdRakEzRlJldUhxQnRyUlJ1SU13YTJuSEVYak42TU5yZWZmSUdQTTVhcDZNb0JKc2VvdUJnT0ppSWlJaUdoYjB0ZlhkdzZBNDBWa3JiWDJJbVBNSFMwdExkenFhQWZSMjlzN0hjQ3hBTDRENE9qZTN0NVBBZmpLZUkrTE50bkd6c3BqSUhBTDR3eEJndXU2SFNMeVRRQUhxZXB6MXRyM2RuWjJCdU05TGlJaUlpSWlJdFJtQnphdFhyMzZiNm82QjhDUFM2WFNPVE5tekdDMjBCMU0rSG4rb2FxZXJLclB0cmEyenVJc1FTSWlJaUlpSWlLaW5WQi9mLzlldmIyOVQvYjI5ZzcyOWZXZFBkN2pvUzJucjYvdjNON2Uzb0hlM3Q3bmx5MWJ0dWQ0ajRkb1IyWEdld0JFUkVSRVJFUkVJeW1WU2pOVU5hT3FwVXFsOHR4NGo0ZTJIRlZkQW1BTmdLUXhacFAyekNlaTRURWdTRVJFUkVSRVJOczBWVzBSa1NTQUNvQ1Y0ejBlMm5LcTFlb0tBSU9xbXFqYjY1NklOaU1HQkltSWlJaUlpSWlJaUhZaURBZ1NFUkVSRVJFUkVSSHRSQmdRSkNJaUlpSWlJaUlpMm9rd0lFaEVSRVJFUkVSRVJMUVRZVUNRaUlpSWlJaUlpSWhvSjhLQUlCRVJFUkVSRVJFUjBVNGtNZDRESUNJaUlpSWlJaUtpMGNsbXMvczRqdlBlc1BoSUVBUi9HTTExcnVzZUJlQzlBS0NxRHhlTHhac2F0Zk04NzZ1cXVnY0FpTWdOdnUvL2FUVDl6NXc1czJuR2pCbnZCTEEwQ0lMZmovNkp4czd6dkkrcTZvRUE5aENSaDMzZnYzSkwzbTlIeElBZ0VSRVJFUkVSN1hSYzErMFFrWXV0dFRjWGk4WGZBcWcyYXBmTDVUNWdqRGtEdFNES0hVRVEvTTlJL1dhejJUbU80L3czQUZockgrenM3THkvN3I3SEFaaWtxc3VzdFk5M2RYVzlOTWFoTzY3cmZnZkFId1lIQjMrN1lNR0M1V0cvWndKNFhkam1XMEVRZEliamZ6MkE1NHJGNHVJTmRUeHo1c3ltYWRPbUhkVFoyZmtIQURiMkd1UkVwQzE4cGhjNk96di9QTVl4MHdiazgvbm0vdjcrOVZaeE5qVTFsUXFGUWpsZWwwZ2taZ0c0SExXdnlTc0FqQ1lnYUFCY0pTTHRZZm0rOXZiMmlmRUczZDNkYTdMWjdQNEFMaFlScUtxMTFuNjF2bDF2YjI5MXlaSWwvZkc2WEM3M05tUE16d0MwcXVvLzI5cmFYdFBUMDFOcWEydHJuVFJwVW1vMHI4R3laY3RXTDE2OGVHQTBiVlYxVHhFNVBUek9BcmdxL2pWTEc4YUFJQkVSRVJFUkVlMTBST1I4QUNjWlkwN3lQTzhudnUrZk1reTdtVkdnVFVRZTMxQy9qdVBNRnBGUGgrMHJBSVlDZ25QbnpwMGlJcmNBYUJhUnF1TTRyeHJydUYzWGZidUlmQXpBeDFLcFZDbWZ6KzlhS0JSV0FYaUxpTHdidFFESmJRQTZzOW5zSEdQTVBhcnFlSjczZWQvM3Z3MUFoK3Q3K3ZUcEp4bGpibkpkOTBVUnVkWDMvWThEZ0RIbWRBQm5oOC8zV3dCSGpuWGNOREpyN1pPWlRHYVBCdldmOXp6dlZnQ1B4cXFUMFlHSW5PZDUzdW4xMTRuSTNFS2g4TytvN0huZVJ3QzB4ODdma3NsazFybkc4N3o5QUp3WGEyTkU1TW42ZHBsTXByQmt5WklENG5YOS9mMlBOamMzVjBVRUlyTFB4SWtUendWd1ZXdHI2KzJxZXNSb1hvT3BVNmRlc0hqeDRtL1BuajE3V2xOVDB6TWp0UlVSSjNhOGgrZDVmYW82N05jMmdKVkJFTXdjelRoMkZnd0lic2RjMTcwY3dPNm9mWVArY3FGUWVIcTh4MFJFUkVSRVJMU3R5MmF6dXdBNE9TeFdxOVhxMTdmR2ZST0p4RWNCTktNV3RBdFU5ZFd1Njc2NlVWdHJiVzluWitkajlmVWljbHFzZUY4WURFUThSNEMxdG9wYThPNENBSzBpQWdEZjlEenZDRlU5SlFpQ3BZM3VHUVlhSVNLN3F1b3VtL2k0dEptSVNFSlZwdzF6dWluOFdFZTVYQjRLbUxtdSswcFYvWHI0ZFRBc1ZlMFFrUStOZGx5NVhHNC9FY21IeGFVQS9oZkFwYWpGS0Q2ZHpXYS9OOXErNGlaTW1DQ3FPbUdNbHpWdjRQa3FHek9XSFJrRGd0c3hFVGtCd0N6VTNyamZCOENBNEhaQVZadjcrL3VuV211bmxrcWw1dkVlRDIyY2REcmRiNHhaM3RUVXRGeEUxb3ozZUlpSWlJaG85QktKeElVQU1xajlmSDU5WjJmbkF0UUNKMzhXa2RlUGNPblpudWVkWFY4cElqTUtoY0xMSTkwemw4dE5GcEdQeDY0NUFNQUR3N1UzeGp3TzRNQjQzWnc1YzNaVjFlT2p3SWVxRHUwQkp5SW1kbTBWQUlJZytFZ3VsL3UzaUZ3c3RZdU9BUEJ1QU9zRmFselhQVUJFRG83SzFXcjE2cEdlSnk2YnpYcGRYVjMrYU50VFE3OEFNQlZBUWxWUGt2OUV0NTRIOEM5cjdXRlJRMlBNYXdGY2dkclh3QzJxK2dQVXZnWk9xUS9vN2IzMzNoa1J1UlhBNUxEOVlnQUZBQWVMeUxPcXVpUnNtZ0R3RFFCTzJLNGJ3Qk1pY2hTQVoxVjFmdFNucWo0ZGp1T0lNQWdJVmYwTGdCTUFYQlMrdDZZbkVvbXp3dkdQRkt2WUkzb3ZOcUtxblNMeXVWalZtMVgxWkFBWGlraGZyUDdEcWpwVlJPNEUwQk9ydnduQWNNSFVuUm9EZ2tSYnlmUFBQOS9jMHRKeVFWOWYzOUVpMG15dG5aQklKSktqdUpTMlFkYmFzclYyYlY5ZjM1cFZxMVk5Mk5yYStuVUdCb21JaUlpMmZXRlE3Y3h3ajdRVkFDN041L1BUWDN6eHhZMytXVzdWcWxYaXV1NVZZWEZveHA4eDVxMnU2MlpFNU8rcWVqU0EzVFpsN0lsRTRsd1JTYU1XS0htbVdDemVIWjFUVlJNTEZFYjdJZHBpc2ZnNTEzVWZBL0JqVmYxcEVBVER6ZHE2Tk5iWEg3dTZ1djQybWpHNXJ2dGhFZm1oNTNrM3ZmVFNTMmZWN3kxSG94TUV3WG1vdlo2WFJjRkFWWDJnWEM3L0pwVkt2Y21ZZGJZWGpDOFpka1FrQ200UHhYZ1NpY1NodVZ6dXp3Qk9CM0JRZUg2TmlCeXRxaDhXa1JNQjlKZkw1WGZPbnovL1JkZDFieENSZmNMTFYxV3IxU01TaWNSbkFEU3I2a3hyN1ptZG5aMFBiZUFabG5xZTkzOEFzZ0IrSWlLM2JTaFE3cnJ1d3lMeTVoR2F2QXpnYVZWOW40aThIOEMrNGN2eld0LzNQd0ZBczluc1RNZHgzaVlpRXdDOFNWVVhxT292UmVRT0FDK0tTQUxBcWhIdXNWTmlRSEFINXJydURBQlhsMHFsVDNSM2Q3OHczdVBabWZYMTljMVExZStwNmdrQVJGV3RNYWF5Z1QwT2FOc200ZmRRSXlJSDlmWDF1Y3VXTFR0ajJyUnBTMFp4TFJFUkVSR05rMlF5K2JVd2NBQVIrWXp2KzBzOXo3dHp4b3daaHdBWUJIQ0hxdlpHN1VVa0J5Q1AvOHlhZXFTK3oyWExsZzIydHJaK3NzSHREaEtSZzFSMXNZanNIZGF0VXRVekdpMWhGSkZwQUw0ZkZ0ZjVYV0hXckZrdFVYS1RzTzNWN2UzdDhabFZRMEVpVlUzRkUwR1VTcVVISGNkNWcrTTR6N2EzdDA5TUpCTGExZFUxRkFETlpyT2VpQndiNi91eURiMk9xTzA1OXk0QTE0WEZEOHlZTVNNSDRCQUdCVGRPUjBmSGEwWGtZdFEraHkrV3krVlRVcW5VZ1FCK1BjSmxKNFVmcUZzeSsyTUFGMVlxbGV1U3llVFo0ZEx4RC91Ky80VG5lYjhEOEhFQSs2WlNxVi9ObWpYcmJkRlM5dkRlWjNaMWRTM3A2T2k0eGhqekhoSFp4Umh6WFZ0YjI5eWVucDdTU00vZysvNlptNXJjbzFBb0xQYzg3NjBBamdYd1RnRGRzV2VyQXJpcldxM2U1YnJ1dndBc0JQQjdBQjlSMWZjQ09GSkU5aGVSL1FGY29xcFBxT28zcmJXM2JzcVlka1FNQ080NE91S2JqSWJUMFg4THdFMm4wNGU0cm50MEVBVGQ0enZFblpPcXB2djYrcjRQNEYzaER4aVBXR3NmVTlXRkFKYVA5L2hvNHppT014bkFiRlU5UUVUZUNPQ1laREw1UFZWOWo0aU1Lak1XRVJFUkVXMWRIUjBkaHdINEFHby9wejhTQk1FUFBjODdFc0R4MFl4QlZmMTRFQVRQUjllNHJ2dTVhSjgwRVhuSTkvMXpHblNkMkdlZmZScFUxOFNDZ1ZEVno2cnFvNDJ5L3M2Wk0yZlBWQ29WWGJOT1VLVzV1Zm5pYU9tanFxNFVrVFdaVEthdnZnK0VpVDhjeDJsMENwbE1CcXBhaWkvVFRDUVMzNDZONzZrZ0NCNGM5bUZDdVZ6dVBhcjZreWk1ZzZxcWlIeWZ3Y0NOazgvbm02MjFQdzZYREt1MTl0VDU4K2UvNkhsZVJWWFhtYjBhdnViUjU2K3Nxb1BoY1ZKRW9veSthMFZrY1A3OCtjKzZydnNwRVVuNHZuOGJha0c3KzF6WHZRakFHZFZxOWZ4Rml4YXRCbkNLNjdxL0F2RHFJQWp1QUpEbzdPejhSMGRIeDRuR21BdExwZExITmhRTURHMXlwbC9QOHo0TDRDdUlCVGxWOVJrUnVYRndjUEJIOCtmUGZ6WjgzODRNUHg3emZmOFdBTGUwdGJXMXRyUzBIQzhpSndGNHU0aThCc0JsanVOYzVycnVtNE1nK09PbWptOUh3WURnTmlyY3UrS2c0Yzc3dmwvL3VUc24rc3RNTHBlYmJJeTVENENMMmh2b2xRQXVCdkRmVzNyY3RMNit2cjV6d2g4dytxMjFGeHBqN3BnOGVmSkw0ejB1Mmp4NmUzdW5oMys1K2c2QW8zdDdlejhWL2VkRlJFUkVSTnNXWTh4RnNiMzI4cTdybHVQSk9BQ2NIUThHamtGbFlHQ2dCYldBMjcwQTNvRGFOak5YbHN2bEsxS3AxTTlGNUZCVmZiaFVLdDJReVdRV3U2NjdRa1N1NmUzdHZTa0t0S1RUYVlrdElobzZ5R2F6KzlUdFAvZ2lnTFViOVNMVWNWMzNWQUJ2akZWdHNGL1hkYzhBOEozNHZvVUF6dlo5LzdvUkxxTVJxT29IUmVUVnFIMStsemlPYzdUbmVVY0QrRjBRQkJQamJjTmcyTDNoZGQ4TWd1QXpDSVBYQUw0TUFKVktaVlpYVjllU3RyYTJWaEY1VDNqZENYWDNmTjRZYzZ6bmVRZEdld0dHN2RhYklackpaSTdaV2pHa1NxVnlmU0tSdUNTZUxDWE05djM1VkNyMWVjL3pVSXMvRHdVTFArTjUzcWZyKzRtVzBZY3I4M3FDSVBqVDFoai85b0lCd1cxVXVNYTk4WjkwR3B2VDBkRnhtS291RUpIN3d4bURrVHRFNUlOYllKaTBBYXFhV2IxNjlXbXFLZ0R1R1J3Yy9MOFpNMlkwL0NzZWJaOWFXMXRmVnRWYlY2OWVmWGk0dWUxSFZQVXF6aElrSWlJaVdsOTdlM3Nxa1VpTU9YdnQ0NDgvUHVuQUF3K3NYeEk1WnVIdlNrZUd4Nm02MDdkWHE5VS9lWjQzMHJZK2paS0tuT3Y3L3JYZDNkMnI1OHluQkl1Y0FBQWdBRWxFUVZTWnM2ZXFIaEtOVTBUYUZpeFlzS0t0cmUyZHJhMnRkd0k0SloxT0h3dGdkeEhaWFZVL25VcWxib3c2c3RiR2d4elJUQ3ZIY1p3Zk4waThzRkpWRjhTZTdWVlJBRVZWL3duZ0ZkRitnd0FXcVdvbDFyYUVjRDlGQUZkaGJBNFJrU1BxNnM0WllXL0NqVktwVlBEVG4vNTBYOWQxYmJWYVZSR0pQcXlJYUtWU2lkZHB0VnExOGJLSWFMbGNWbU9NTmNZTWxhTnpqdU5ZRWRIQndVRVZFVFhHckNnV2l5czM1ek9NaGJXMktiWlA0SjRBemtmdGN6bVF6V2FmU2lRU1E1L3JlREFNd0VXZTUzMHFxcS92ZDlLa1NTbFZyZjk4QWVIc3UvRDNscnNiblI4dlhWMWRMN211K3lZQS95OEtrdGJIUitMZkMrb0MwK3UxRVpFN0JnY0hQMVcvREg5bng0RGd0bXNsZ0dYeGlqQmpqb1JyNXRmak9NN25WWFdQMkJzR0FHNzBmZjhqdzExRFc5YmF0V3VucW1vR1FFVlZDd3dHN3BoRXBMK3ZyKzlSQUNlS1NITDU4dVV6QUR3NzN1TWlJaUlpMnBiTW5qMTdXanFkL3ArNnlRdWo4dTF2Zi91NTczNzN1eko1OHVSTkdvT0kvTnhhKzg0d3UrcTBNSU1xVlBXNXdjSEJNeDNIYWQ1d0w4TkxKcFB2andjblJPUmRudWRkR3k0emZpdHFzN2pPaTExeVNXOXZyOVBSMGJGL1oyZm5nbmlnUjBTcVlmdlRHbVUrOW4zLzduZ2d4M1hkcDBTa0xTeWVGR1pYM1IrMTROcmhYVjFkOVh0ZFN5cVZ1aG5BakRFK1prdnN1S3lxWndaQmNNTVkrOWlnZ1lFQjNIWFhYYWVLeUg2SlJBS3gvZGRWVlJFdWlWYlVYaXROSkJLSUJYd1V0YVhRUThlcXFvbEVBaUx5bnltWXFwcE1KcVBEYStLejVMWWxpVVNpR3NZSWdOcnpKZ0cwaHNjRDBhek9lSkFzbVV4dWJBd2dBUEJrckh4c2ZIL0JyU1VJZ3NmREdid0k5OTA4SEdIUTB4aHpaaGdmMFRERDh0TDY2OFA5T084TGl6cC8vbnorZmxhSEFjRnRsTy83UjhiTCtYeCtyekE5T0ZUMXNXRXVPNnp1TDJaZjlIMS9WSnZCMHBaUktwV21PWTZUQVZBQzhNeDRqNGUySEZWZEFtQU5nS1F4WmpvRGdrUkVSRVRyYW1wcTJsOUUzcTZxdXdFbzErK1JONUwrL3Y1eXRWcmR0T21CdFdRRi93SndhRDZmYjFiVnh4SE94TFBXbnJKZ3dZTGxjK2ZPVlZXOWVZemRQaEgrbXhDUjB4dWNQOHZ6UFBpK2YwNUhSOGVCSXZLbWFEalcydW91dSt5eUVFQTVuOCsvWm5CdzBNUm1pVlZRQzJ5TVpyc2hKOXdxcW5aaHBiSThESVlOeS9POGR3Qm9PSE9zZ1dTRHVwZFY5Y1F0dFNlYnFrSlZrNnJhRk01a2kzLys2NzhXSkhiZHNPZEc2a05FV2pmWDJEZkc2dFdyZjlEYTJucS9xbGFzdFhNY3g3a3RQTFhVOS8wZUFOT2p0blZMaHErSmxndzNVaWdVWHQ1Nzc3MmJBR0RxMUtuWHg3WVNPMjc1OHVVUFRKczJyYXFxSDR2YVcydHZMaGFMVjBkbDEzVVh4NysyeGtrbENJTEhBUmpQODM0STRJUGhVdURWRGI0V0lDSXZEUXdNWEpySjFFK3FwVGdHQkxjVDF0cVRvMjllNFRUM2tReW82Z2VESUdBV25YR21xaE5FSkJsT3oyY0NrUjFZdFZwZDRUak9ZRGdqZE5KNGo0ZUlpSWhvV3hQdTV5VWkwbCt0Vm44STRLblJYdXU2N3VRSkV5YlVMOVhkbExIOEtFdzJBQkg1ZW1kbjUwTUFNRy9ldkJWUjBwR3g4anp2UXdEMnJidlBZTGcwK2F4Y0xuZVBNZWJNNkZ5MVdyM1FjWnpqQU95RjJ1OThweHRqZmgrN3Rnb0FnNE9EZnc4VGpmd2J3TzZON3AzTlp2ZUtnbmFxYXZ2NitwNmZNbVhLaG9iY0V6dHUySGVZclBKcnFucDZQSmFtcWd1cTFlcXhYVjFkL3h6RlM3TlJtcHFhY095eHgvN29Sei82MGROaGxGUlVWVlJWSE1jUkFHS3RIYXAzSEdmb3ZLcWFxQnkvTHQ0UEFESEdETFVIMExtbG5tVkQydHJhMGkwdExWZW82aWtpOG9uNFRGVlZmU1NjVmZxMTJDVkR5MmRGNUJPdTZ6WktkUFBxYUQvTXhZc1hEd0RBbENsVHFySFBZM254NHNVRGl4Y3ZodXU2OFptcDJ0N2VubXBxYXRKQ29WQnUwTys0eU9mems4S2tLL0ZzMkJQRExNVHJVTlZuQUZ5NjFRZTVuV0ZBY0RzaElrTUpRVlQxdC9YblZmV0o2RDgwQUZjd0dFaEVSRVJFUk51aU1FaDJaN0ZZZkhpMDF6ejg4TU9IT281emRpemh4a1p6WGZkckFONGJqbVcxcXFycnVqOEVzTWZhdFd0UG1qQmh3dVVBUnIwMldVUXVYTFZxMVhKVi9YejlIb2NpOGtOVlBWNVZid3hYa3h3VDN2ZmV6czdPaC9MNS9FSlZQUU5BUmtRdU5jYjhQWFo1QlFEbXo1Ly9vdXU2Q3dDY0xTSU5Yek5qek1HeDRyT0xGeThlMkZCQTBQZjlKMXpYWFM0aXoxaHJ2MmVNK1VIOGZDNlhlNytJL0krSTdCcXZWOVh1dFd2WEhyeG8wYUl0dWgxU0lwSEFxYWVlMm5QKytlZVArdXRrZTlYVDAxTnlYZmVOSWpJQndEbXF1aXljQVZkYXZYcDFvYVdsNVlBdGVYOFJpVStsNjhoa01nVnI3UzhBZkdGTDNuY3NyTFYzaWNpYndyMDFyd1ZnckxXL0tKZkxmMjlxYXBwcXJiMU9SS0w5UWE4ZjcvRnVEeGdRM0E3a2NybmpBY3dKaXk4RVFiRGVrbUZWL2FxSTNCUitUaitSeitkL1hDZ1VudDc2b3lVaUlpSWlJdG8ydWE1N29vaDhOaXFMeUVRUnVTUXFMMXEwYUszcnV1K3VENEp0d0ZjbVRabzBTVlZub3ZhNzJlOUU1SERVZ2hnckFMeCtjSER3NVhRNlhRalAyMHFsOG1uVWxuUCsyM1hkNjBYa1hBQzdpY2luWW1NYlNnSlNyVmFQckZRcWxlR1dRSXJJaWJGaVlReGp2MTlWUDJPTWlXY1pUcml1ZTcrSXZHMlllejFiSHd6czZPZzRiTldxVlk5RU05Rm9vOXdZSm5pWkd3c3MzeDltb0w0bS9BQkd5REs4c2F5MWs2S2w2aUp5YXJqOGZiYm5lWGMxQ01MTGVDVG5xRlFxNXlRU2lYdFU5V3BqekNjQjdPWTR6am5HbUNlc3RhMGlza2NZTEx3NENJSXIydHZiZDl2YVk5emVNQ0M0N1JOanpKZGk1V3NiSlFneHhqeXRxamVMeUljQnRLanE3ZGxzOWsxZFhWMXJ0dTV3aVlpSWlJaUl0azNWYXRVZmJtODlWVjI1c2NrWUM0WENVNTduOWF2cUFJQWZBemc4T2xjc0ZoZTdybnRUbFB4UlJFcUpST0wvWE5lZElpS1RWWFZvN3pwVlBTbStwRE02Nk9ycVdqSmNnQ09ielU2bzJ3dndEOE9OTTVmTG5XYU0yVnRWcncrQzRIbGp6SWNMaGNKYXovUGlBY0VLZ01jQnhBT0MxZm9zcjNIR21QdW1UcDFhblRKbHlrTUF2aER1OTBaajBOZlhkMzFyYSt0bjRuc0Zpc2dQWE5mdEVKSGYxelZQeHRxYzUzbmVlbnRYcXVvL2dpQjQ3WEQzVTlXYzY3cUhpb2lqcXJ2RzZqOEg0SElSU1lReGhuV3ljYnV1K3lDQWh3WUhCNi9kcEFjZW8zbno1czFyYjIvZnQ3dTdlekNYeTYwMHhsd0RvQ20yVWhJQUZsbHJnMGI3Q3RMNkdxWm1wbTJINjdybkFwZ2JGdGVXU3FWaFU3bGJhNzhBWUZWWTlCekh1WjFCWHlJaUlpSWlvcHB3ejd2ZkFyZ2Z3RldxZXJxcXZsbEVYaGtFd2JUNjltdlhycDArTUREUVV2OFJabUtOcTZycWdqQkw3ZHI2ZmtRa3ZsOWlrNGprd2tRTmsrS0pMdXFTWGd5TzVwa1NpY1NGNFZKVHFLb2FZMzQ1WEZ0alRBN0FGMFhrbVZ3dWQwaWhVRmh2ckdHN0x3RG9BckRXV251aHF2NXd1RDdiMnRwYXc2QlJrNGdjcmFwN2pHYmN0SzZlbnA3ZU1OTXhFQzZ0TDVmTGZ3bURmOVBxUHVJSlVKb2FuSjhtSWxQai9idXVPME5FaHZhSkZKSExSZVRUQUY0SklCL1ZWNnZWRzBVaytueS9wajRMdFlqTUZwSExrc2xrSGx0UkxwZmJPNVBKWE9GNVhxY3g1dnJ3dWFObC8ydkNzYjNHY1p6ZmVwNzNpNjA1dHUwVmcwWGJNTS96c3FwNlpWUlcxUnNXTEZnd2JHS0t6czdPNTF6WC9ZU0kzSURhbStGb3ovUHU2TzN0ZlY4NHpaaUlpSWlJaUdpbjV2ditrZkZ5UHA5dnR0YnUxOUhSY1pDSVBCay9OekF3c0tiUk1salA4OWJMa0N3aUQ2MVpzK2FxNXVibTlUTDNpc2l0cXZvVlZYMEp3Tk1BRm92SWN3Q2VCN0RVV3R0bmpMa1pnQS9nTU5SKy85dmc3M0RaYkhZbWdBdGpWWDhNTXlrM3BLcDdoakhIaExWMjJYRHRDb1ZDdWFPajQ3OUVaRTJ4V0Z6c2VkNndzOEVtVEppd1o5MDllb1pyUzhOcmIyOVBBWGhmVkJhUlZES1ovSU9xZmtoRTFnbktWU3FWdDBSWmlGWDFHbVBNbCt2N0d4d2NyS0lXU0h1UGlGd01vR09ZbVhOelJXUjIyRmRQVjFmWFM5bHM5bk9PNCt3cElwOVQxWi9Ic2d4TE5JTlJWVjhHTUd0VG4xdEVobWErV211SFhZcThldlhxZjdlMnRyNEZRRGFzbXFlcTEvZjE5ZDJjVHFjVDZYVDZURlU5VjBSMGNIRHd2RTBkMTg2QUFjRnQxSnc1YzNaVjFUdEVKSTNhbSswNVZkMWdscHdnQ0g0VTdubHhWRmgxZkV0THkzMnU2NTRVQk1IU0xUNXdJaUlpSWlLaWJaVHJ1Z2NET0FSQUc0RDlSR1EvYSsyZUlpS080OEJhKzhGNCsyblRwcVdINldxOXdJcUlmREhjZzNDOXhvVkM0ZW45OTk5LzJrZ1RQTnJiMjJlbVVxbDNHbU1PQy90YlBkS3poSUhNV3dIRU05SmUyYWl0aURTSC83NDZyS3BVS3BVUk13UjNkbll1aVBXcjBlUkZWVjFuNXBtSTVHTEY2cXBWcTdpWC9VWklwOVBmRVpIMnV1cTVJdkozYSszdlJPUUJhKzFqcXJyVUdEUDBkU2tpQ1FETmc0T0RDU2RVTHBjVGlVVENtVHQzN2hRUmFhbjdIQUcxeitOVHFucTNpQndUeXpCOEoyb3phVjhDY0JScTc1bW92Y25uODY5UzFRUUFsRXFsZnpVM043OSt0TTgzZCs3Y3VjYVlKbU5NcVZxdERvaElzK000SjhlRGlzYVloa0ZxVlRXdHJhMTdBdmljcWg2dXFuY2JZLzRwSW1odGJkMGxiSGFidGZhWGp1UHNta3FsMGdBNFUzVURHQkRjQnJtdU93UEFnN0Z2MWdEd2tXS3h1SEkwMTFjcWxmY25rOG0vQXBpTjJwdjZVRlVOOHZuODRZVkNZZUVXR3pnUkVSRVJFZEUyVEVUK0c4QlpkWFh4NDNXQ2NLcTZjdXJVZGVKZnd4cHUrVzJrTGhpWXlHYXo2ZmllN3lLU01zYWNFV3Z6ekhCOXFXcEtWWDhwSXErUDFUMWNMQmJ2aVRVYit2M1JjWnk3UE05YkdtMUhwYXBQZG5kM2oycEpjbWhvY29tSUhPaTY3bVVBNW9YTFNTK090ZXRoWXBHeG16dDM3aFFBSDRyS3FubzVnRk5FWkNacXIvbmhBQTZQRW4vVU9VdFZ6MG9tazlHMWlQYkpUQ1FTVnhoamJsTFZLS2o3TndCM2lzaGR2dTh2ek9WeVo4WGlEdFZxdGJyZTBuQVJHUWovRlZYMXcrcGxDeGN1WE9aNTNxaWZNWmxNbmdQZ28rRzRobXYyUktOS0Vaa0M0S253R0NMU2NBYWc0d3k3elNVMXdJRGdOa2hFM2dnZy9wZUJId1JCY0c5OU8xV2RVcC9XSHJYTk5sZGtzOW1qSGNkNVZFUjJDZnVzbHN2bFo3ZncwR25uTUM1WnBZaUlpSWlJTnBXcUxtejBPNVNxTGhXUlJhcjZUS1B6bTFzMm01MmFTQ1JlZEYyM0ZBWWh5MkZ3YlNpaVVhMVdIeGloQ3dHd1M2eTgxaGh6NWpvTlJCNEJFQVVNWjhWbllxbnEzV01acjZwMjFRVk9HNjVlczliZTA2aWVSalp2M3J3VnJ1cytHczVlL1ZvUUJKZms4L212cU9ySFZQVk1FZGx2STd2K1hhRlFXT1I1M3NjQTNPMzcvdlBSaVk2T2p2M0R4QnhBN1hOOGMyZG41NVAxSFlUdm1laHJKOXE3OE1HeERrUlZIeGFSajQ1dy9vRWdDTWFTSVpzMkVRT0MyeURmOSsvMFBNOEg0S25xWFVFUW5KM0w1ZllUa1RlS3lNcHdmNGxENi84RGlQZlIxZFgxVDgvekRsWFZlMFJrYjFYOUJETU83eGhjMXoxWVZWOWxqUEY5MzE4RVlMMzlTeUs1WE81NFk4emhxSDFkZlR6TUdEWldDZGQxZndhZ1RVUjJyZTFUYlBiYzBGOUF0d0xqdXU3OTRmR3FJQWhPYk5Rb244L1B0dFllQTJCZkVkbTNXcTErcHJPenMzNFRhQ0lpSWlMYU9UeXVxcjlXMVNjQVBLR3EzWWxFWXBIdisxRnlSc1NYL0tycUxTS3kzcy9icW5wVWZkS0dzZWpxNm5ySjg3eC9pTWlyQURSYWxuelRTRCt6aWtnSndMdFZOUUF3UVVRK1ZMOGFyRnd1ZnkyUlNPd0g0TWhvS3lvQS9hcDZwN1gyUzJNWmI3Rll2TXQxM2IrS3lDSER0VkhWcHh6SCtjWlkrcVYxM0tXcWZ3cUM0Qkw4WjhicHR3QjhxNk9qNDlVQWNvN2p2REpjc3AwU2tRMU5oOU1WSzFiOEdZRDZ2ditEK3BPZG5aMExYTmM5RnNEL0U1RysvdjcraXhwMUlpS1hxdXFyd3hXSVpRQi9yVlFxbnhucnd4bGpIbzdOVkt5R2UyU3VCdkFzZ0h0V3JGaHgrYkFQb3JyU0dIUHdXTzVYcVZTbU80N3pwN0dPYzJmQ2dPQzJTUUZjQ2VCRGZYMTlKd0dvVkt2VlRES1p2QUcxTjFKOSswcHZiKy9pK2tyZjk1K1lNMmZPUWFsVTZ0SWdDSDYrdFFaUFc5d1p4cGhUVlhVd204MGVYSjk5TEpsTUx1cnY3MCtqOXMzN01BQm5BOERzMmJPL1lJd1oycGk0dTd0N1RUVFRMNXZOem5RYzU2QVI3dGtzSXZ1SGZhSmFyWDdGZGQyL0R0ZFlWUjh2Rm90TDJ0dmJNOE8xNmU3dUhwZ3paODQwWTB4eXRBK2VUQ2FYeHdLUlJrVGVHaDRQN1RXUnorY25sY3ZsbHFoc3JaMGlJbCtQdnQrSlNER2J6YTZ6bjZiak9DWHVzVWxFUkVTMDR3dUM0QkVBeDQyMi9Zb1ZLejQwVEZLUnh3RnNkRUFRdForWkh4T1J2UUNJcWxaRlpFQlYveUVpUC9WOS82b05YZS83Zm8vcnVoOEhrUFI5LzdiNjgvUG16VnNCNEhnQXByMjl2VG1SU09nbVRCS3hmWDE5YjVrNGNlSzU0VVNWbWFycUFDZ0JlRUZFSGxMVm13cUZ3cWkydWFMMXJWaXg0dXJobGx1SE0vZldtNzIzcVlJZ3VEZWJ6ZVpGWlBMQ2hRc2I3dC9uKzM1WDNRckcrTGxyQVF5YmNDYXVVQ2o4ZTVpa0ppT05iODVZMmpldzVhZjdic2Y0NG15N25Ka3paNmFXTEZuU0g1YkZkZDNsSWpLNVFkdnJmZDhmZHVvdGpaOWx5NVlkbEV3bTcxVFZESUNUSjAyYWROK205dW02N2xNaTBxYXFEd1BZSjVieEtYSVVnUFdXbU5jYkdCall2YnU3KzRXd3ovZUp5QzJiT3JhSXRmWWpxQVd2cngrdWphcWVMQ0pmSEdObXFsTjgzLzlKZUp6d1BLOGNIaS96Zlg4NmFqK2NmUnZBK1dNYzh0OTgzeDhwSUxwQksxYXNPTlJ4bkZ0VU5XT3RQV0hLbENrUGIwcC9SRVJFUkR1YVhDNTNxREhtRmxYTnFPb0p4V0p4MUQ4djhXZXRuUWMvMTBSYlI4TWRLV21iVUkwRkF4SE81UHFycWxwVkxhbnFVbFV0cXVxbEluTDJPSTZUdHFKY0xyZTNpTFNGeGQ4MmFxT3FGUUNyQUt3S3AyRkhWZ0hvMnpvakpTSWlJaUlpSXFKdEZaY01iMGVDSURobXZNZEE0OHNZODQ3bzJGcjcyM0s1ZkpNeEpwbE1KbjhySXE5UjFTZURJSGdZd0dUVVp2NWRCZUNUQUxCOCtmTGRKaytldkpzeDVwOGozVU5WcnltVlNwZlUxMmN5R1JmQUg4TTJONWRLcFhPRzY2Tzd1M3ZBODd3VFZmVVoxSmJwdmpLOFRnSDhLNnhiRSs3YkVrMkxUNHJJMEZSMFZlMXNNTGJsOVhYMTFxeFo4L2xVS25WTklwSDROb0NEUkdSS3RWbzlwbHd1ZHdGQUtwVzZ3Qmh6RVlCL0E3aFBSQzRaR0Jnb2JhaGZJaUlpSWlJaW9oMEZBNEpFMnhGVmZXZVUzV3ZWcWxWUExGNjhlQ0NYeTUwdUlxOEp6MS9rdXU3UXZoMGlrb3FPcDB5WjhyTEVVb05sTXBtbjgvbjhLd3FGd3FxNjI1VFQ2ZlFKQUQ1Y1Z6KzBMNStJSEpGT3A5ZkxUS2FxZHhhTHhhdFIyMC9pTmdDM29SYVlIQWczTWw0YkJNSGVzVXQrSFIza2NybjNpTWp0WVQ5L0NZTGdEY085RHE3cmZnN0FsRmhWcyt1NlYxbHI3M2NjSjVyNVBEbk0xQWJIY2E1eEhPZmoxdHEwaUp3Vm50OGRRRXBWTzlMcE5GelhmU0lJZ21lR3V5Y1JFUkVSRVJIUmpvSUJRYUx0aE91NnJ3RHdsbmpkM0xsenB4aGpvbXhNdnkwV2k3L3hQRzlDbyt0RnBMNit1VnF0RHJlUDZDdEY1TTBqREdjM0VkbXR3VDNtYitnNWhtT01PVFZXL01rSVRRSGdEQkhaSTFadUVwRlBHbU1xQUQ3ZG9QMHNBUGMyU01qei92QURJbklCZ0c5djdQaUppSWlJaUlpSXRoY01DQkp0SjFUMXYweGRSQ3VaVEg0RndIUUFGVlg5QklDS3RYWm81cHlJZkZsRXpnR0F3Y0hCM1ZLcDFLNEFPZ0dnV3EzTzZ1enNySjhkQ05SU3RIOG5tVXplR3ErejFzNHh4dHdaRnU4QWNISFl6NnNjeDJtNG4rRm90YmUzN3diZ3lQQTVCd2NIQjIvZnlLNnNxcjY0TVJlcTZzWm1YQ01pSWlJaUlpTGFyakFnU0R1ZFhDNDMyVm83UlZVbGxVcUpxa3ExV2pXcUtxb3F5V1JTVkZXc3RXS3ROVkU1L3VFNGpvbVhFNGxFZEd4aWJlU21tMjdhNjdUVFRrTXltZHpVWVl1SXJKTkpldEtrU1hzQitCaHF3YXluVlBYb01IUGJRd0F1Q2V1OXFIMHltZndXZ0thb1hDNlhlOE5rTmZVM21wVklKSTZvYmZmM0g4YVlWOFdLMDFYMWdMRCtGYkg2L1Z6WGZaKzFkbEZuWjJjdzJvZExwOU1YUnQrUFJLU1VUcWQvQ3VESTl2YjJGSUJVZDNmMzZyb3hmaG5BSkFCWGhGVnJyYlZmVU5VL2xrcWwvOGxrTWkwTmJ6U01sU3RYdnJCNDhlS0JVVFRkSUdzdC92S1h2MHpONVhKN2o2TDVPbGF2WHYzdm5wNGU3bWRJUkVSRVJFUkVXeFFEZ3JUVEVaRlRFb25FZVFBa0NubzVqaU9vQmRDaU9qSEd3QmdqNFRXSTdiOG4vK21xZGpycVIycUdUdHg5OTkyTFRqenhSRE5seXBUMUJ6SUd1Vnp1YUJIWkwxN25PTTVVQUU1NDM5ZUl5RGNBTExQV3Z0c1lFeTJEalQvM3lhTzgzVHRFNUIwYmFIT1lpQnpXb1A3dEl2SjJ4M0d1ZGwyM0JjRDk0YjNUNGI4VFhOY2RRTzIxUHJaWUxENlF6V1ozRVpFelluMjBBRGdpbDh1ZEppS1hpY2h2QUt5VFNkdjMvZXNBSkR6UGl3S0MvY1ZpOFNyVWxsYi9VRVRxOXo4YzBlVEprdzhEOFBCWXJobE9mMzgvcnIzMjJqTkZaTXdCd1phV2xwNThQbjlLb1ZCNGVYT01oWWlJaUdoSElTSzlJaktvcWhNY3g1azQzdU9oTGNkeG5KWXc0V0FGUU1NVlRVUzA2UmdRcEoyT2lMUUMyS091V3NOelVTYmNvZnA0VVVTMDBYRzhqN3JyRXZVejdUYUdNZWFvK3JwcXRWcHlIT2Zwc0RnWndEUlZyWXJJazZwNlpsaC9vb2djSGg2ZnE2cVY2UHJlM3Q3NGY2NURVeGhWZGFXSUxLdS9uNnFtUldSbWREbUFwYkZyOXdxUFZ3RjRHY0JTVlRYR21IUjlQN0hnb0lQYWYvaGZCTkRjNEptdkRtY0JmaXlielg2dnE2dHJZL1luN0ZkVjIraEVtSEJsazZkdTFsTlZEQTRPVG9xOVZxTzV4b1JqbVdhdGJZK3lPUk1SRVJGUlRibGNmc0VZMHk4aXUwU0o0MmpIWkszZFRVU2FqREVya3NuazgrTTlIcUlkRlFPQ3ROT3gxdjRHd0JJUnNTS2kxbG9Gb0dHQVQ2MjFWa1NHeWlLaTFXcFZSY1RXbFJXQUdtTXNnS0c2ZUQvSEhIUE16SmFXbGlzM2RjeXF1aWdNVmk0VmtSa0lzd3hQbUREaHRTS1NUQ2FUSHhPUnk4SUEyS0hHbUErRWwrNFY2K09VZUJCejExMTNmWGpKa2lVTDhaOWdYM1RxdWpWcjFueTFxYW5KcVJ0R1RrUWVDdHYvU2xYUEMrdjNNOFk4Rmg3L3hQZjljd0RBODd3M1J2dnl4Uk9heFBicXErUnl1VU1BbklFR1ZQV2I0VE01anVOOEM4RGJ4dnE2VmF2Vlk4cmw4dDhibmN0a01sY0FPS3ZSdVUyUlRxZnh1dGU5N21mMzNudnZkMGQ3allqTUZwRXpvbVhubTN0TVJFUkVSTnU3NmRPbnY5amIyN3RXUk5JaTBoSCsvTXF0Vm5Zd3FwcnE3ZTMxUktUSld2dGNhMnZyUytNOUpxSWRGUU9DdE5NcEZvdEZBTVd0Y2E4SEgzendvR1F5aWMwd1M3QUx3RElBdHdJNEY3Vmxyck5GNUE0UitRR0FhRTN5U2dDdkFQQzYrZzVFNUxYeHNyVjJhS2xGM1V5K3dlYm01a2RFWlAvaEJpTWlwNGpJS1NNTjJQZjlQd0dZaU5veTNnRVJTYXZxbWlBSUpnSkFXMXRidXFXbHhZK1dWNnZxcndBY0djMGdYTHQyN2JjbVRKaHdIb0JwSW5LNDUzbkgrcjcvNjFHL1lyVkk0b09PVXgvWDNMS1N5U1F1dXVpaXh5Ni8vUEpSTDBITzVYS0hpc2hwQURKYmRuUkVSRVJFMnljUnFhNVlzZUwvSE1mcFVOWDNyVnExNnU3SEgzLzhEd2NjY0VCNXZNZEdtOGZTcFV0YjFxeFo4MW9BN3hlUnFxcGUzV0JWRmhGdEpnd0lFbTBIK3Z2NzV6YzNOLzl2UENtSWlIeFVSTm9BL0RlQUY4THFad0Q4RE1CODFJSnNwNHZJaWVHNTR3QU0vY0RVMTlmM1pPd1cwMlA5OXFucTB3RDJWOVduQUF5RzlSa0ErNGI5cmdDd3p2UjlFZG5IV2pzNDJtZHFiVzM5WHdEdFlYR2dXcTFlNERqT2tkSDVSWXNXOVlWN0JGNFozdk55QVBjQXFJNzJIcXI2aklnMFRCYWlxcnVJeUtadDdraEVSRVJFVzgza3laTy8zOXZiZTR5SUhHNk0rZkYrKysxM1oyOXY3Mk1BbHF2cXFIOE9wVzNPWkJIWkI4QUIxdHEzaUVpTHF2Njh0YlgxdXZFZTJMWXNUQ2g1S29Bc2dKZDkzejl5RkpjMWxNL25KMWxycnc2TDVTQUlQckw1UnZvZll4eXp1Szc3cmlBSWZsR2ZETk4xM2UrSnlKNnFPaThJZ3M5dWliSHVEQmdRSk5vT0xGeTRjRmxiVzl1M1dscGFMbzdxckxWM09JNXpKb0NzcXM0T2x4VFBjeHluVksxV0Y2STI4Mjk1MUw1U3FUeHBqQmxhVmxHM0pIZ29BWWFxTGdmUUdRWVFvYXFmTGhhTHYzRmQ5d0FSaVpiZi9ydGNMcjkxL3Z6NUw3YTN0KytXVHFldkJMQy9pSnlReldhLzN0WFZOZUxVZnMvelBnZ2cvcC9NMTd1NnV2N3B1dTQ2N1Y1NjZhVnJaOHlZOFVrUjJWVkU5dmM4NzFUZjkyOGNydDh3Sy9FUUVUbTNVcWswekhZYzdsMDRwdVFqUkVSRVJEUitSR1NndjcvLzlISzVmQk9BTjRuSXh3Q2NDcUJTSHpDZzdVZTR0M2dtakU5VVZmWFdTcVZ5VVpoVVpLZmh1dTViUmVUbnc1MjMxaDRhcm5ZRGFyL3J0UUQ0WUZnc1o3UFpDVjFkWFd1R3UzNGsvZjM5VFpsTTVqVFVmdjhyMWYydU5oNWpUbmllZHlPQS8vWTg3NWNpOHY1Q29iQTJPaGttdUp3VnJVaUxlSjczSTFYOXIwWmpFWkhMZmQrL2JEVFB0Yk5nUUpCb085SFQwOU1iRDVndFc3YnMwVjEyMmVWcEFQdUdDVElBNEJGVi9iVXhKbDkvZlNLUldCZ3ZpOGdWQUQ2RDJqZjl2YU05QkVWa2liVjJIeEdwaU1oK0luSzM1M25ucXVxTTJMWHR5V1R5VWRkMWJ4Q1JDd0cwaHFlbU80NXpCSUFmYitCeERvb09WUFV4WTh6WEdqVmFzbVJKLzR3Wk02NEU4RDloMVdWdGJXMC83ZW5wcWQ4dnB0bDEzZCtJeU82cTZzZnE3MG9rK0cyT2lJaUlhRWZSMU5UMHpQTGx5NDlQSkJLZkZaRmpWRFVESUNNaS9LRnZPeFZtajE2anF2OEM4T1BXMXRaYlJXVFVxNEoyRkNLU0RKTXFEbmQrbmEveDN0N2UrMXYrUDN2M0hoOUhWZllCL1BmTWJKSk4yNlJOYVV1QkFnVUR4YVhkekptQTRBVkJBYm5MUlFVRkZDOWM5QVVVQlJFVlh1RUZGRjlRVUJSUlFWRzVlWG1SbTRJaWdpaUN5czdzYnRxMWxTZ0J5NjJGWHBLMnVlM084LzZ4TTNHNjNjMmxTU21RMy9menlhY3paODQ1YzJhZExlYnBPZWRwYWxvbkl0TUExQ1VTaWYwQTNQK0tEUFkvWTlvaVkxNjBhRkdUcXJhSHY2TWVFd1RCMzR3eE8wZlhWWFZLZUcwL1k4eTZzUGdlQUtWb0M2cEtRUkJNZUVMSjF6citwYm1GT1k3ellSRlppUEpMNjJlejJWdTI5cGhRanB4ZnJhcUxFQzRyeldhelhaVjFITWVaQWVCRUVYbER1RlQwSHQvM2I5d3FBNlpOSkJJSlZkVnZpc2czRUNicldMTm16WU10TFMzbmljamFzQ3daK3dzeG5sVVlJdEliZFNVaThRRGlQN1BaN0crTU1YY0N1RmRFdGdYd3Z5TFNXTkYrUG9CTHc5TmVWYjBPd0ZkOTMxOFpyeGRPUDQvYTFCdGpibFRWTndKNFFFVGVaRm5XaVpsTXB1YmVMeXRYcnZ6T25EbHpQZ3ZncFNBSUx1anM3QngwSE9jdGxtVWRFYXZXS0NLSEE4aUxTRit0WkNZVm1ZV0hNaEJibGpYcC9nOEhFUkVSMFd2VnpKa3oxd0s0WU1XS0ZaYzFOVFhOSGhnWW1CVUV3ZFJSTktWWG9mcjYrclhGWXZIcDZkT25yeHBGOWNuaVQ2cTZCTUFSSWpJUDVkOXR6bkZkdHpWZUtiNVh2YXBlNzdydUMvSHJRUkRjbGMxbXZ6SVJBM0pkZDE5VlBjV3lyRS9XK1AxdFFzZHNqRGxJVmY4a0lydUV5UzNQckx5aGlGZ0Fwb1o5TlFKWUZ4NHZGNUhQaDhjL0N1dFJCUVlFSjBoN2UvdDJBRjZxL0dLSXlERWljblI0L0ZNQUd3VUVVNm5VTk51MjY3aTE5d01BQUNBQVNVUkJWRG82T2xiSG02VlNxWnIvUVJzWUdCaWNObTFhWXp3cHhFaFVkWDM4SHFxNnQ0aThGZVZNck5NQVlQNzgrY25tNXVhaHZlUnMyN1pVOVZ3QXU0WkZNOVBwOUc4cSs4N244OHRIT3c2YVdDS3lMSFpzdDdTMEhPdjcvanVpTW1QTVZRRE9CWUJWcTFiTjdlcnEybVEvdlhRNjNRNmdLVHp0R1JnWTZIY2M1L01BUGhJR0F3R2dVVlVIb3BtSXFwb0ZNRjlFWm9UbmxvanNDR0NmZERyOVVENmZYMitNK1lhSW5LS3EwMk1aak90RTVLTmhtNE5GWkVrbWszbCt1R2Rjdm54NTc4eVpNdy9JNS9OUEFnZ1dMRmpRWkZuV296V3ExNGRaanM5eUhPY0lFYmszdk5lVHZ1L3Y3cnJ1dDZML2tKUktwWGZsY3JrL0dXTnVBZkRPZERyOUZOOWxJaUlpb3RlT09YUG1yQXNEQUU5dDdiRVFUYkNmK3I3L2JXTk1GQ3g3R2NDR3l1U1JzZCt6SUNJN0E5aTU0dnJpc2Q1WVJCcmEyOXYzeUdReVF5dk1ITWR4VlBVK0Vaa1JCRUZyYTJ2cmV6bzdPN3UzNUpoOTMzOXUwYUpGQnlVU2lWTldyMTc5bFphV2x2aXpYQ3dpMjRaNzNuODliUGNVZ0NqeDVWclA4MjVHT1pCNTAxZy9nOG1DQWNFSjBOYlc5aTVWdlFYQUh3RWNIKzVoTVNySlpQSUdBRzl4WGZla01Dc3JYTmQ5QTRBbmE3VnBhR2o0THNvenhNNFk3WDFVOVVZQXB3NVhaOGFNR1lkYWx2WExXSnZLS3ZzbEVvbC9WeGJPbnorL3NWcWdpYmFzR1RObXpBWHcvVmhSVWtSdWRWMzNYQUEzQjBId054RjVVVlh2QjlDL3pUYmJsTHE2dWdTQW5VcWxrZzBORFkyV1phMEpndUI5c1Q2ZXJhK3Zmd3JBMFA2Q3F2cWNxbDROb0NBaXZ3cUxNMEVRbkdEYjl1MEFURGdMOFhnQXh5Y1NpVUhYZGM4Sys2ZzVmUnpBK3BHQ2daRjhQajhVK0F5VGpUd0RZS2ZZR0o4Q2NIc1FCTGNBRU1keFRoU1I3OGF1LzZ5eXo5ajA5UU1BbkdqYjlnSUFWZmViSUNJaUlpSWllaVU1anRNbUluUEMwL3RVTllnSDAwYXJ0Ylcxb2JtNWViaTlCZi9RMTlkM1VyeEFWYzhDY0JiSzhZbTBxdjQybWd3aUlnZE5temJ0ZUFBM2JLa3hSem82T3Y0RjRFc28vLzU3ZjVoVUV5SVNKYjdzVmRYT2NNdzVFZm5nQ0YxU0RBT0M0K1E0enNFaWNoOEFDOEN4eHBpZitMNS9Fb0JncExhdTYzNFd3QW5oNlVQR21MTjgzNzkreTQrYVhnOHN5N29Qd0k0by8rWDNPd0Q3aG5zeHRBTm90Nnp5ck9ndzJVZ1FCRUcvNjdwRGZ4dXJhdi9MTDc4OHY2V2w1V094c20rS3lJa0EzcWFxVDRySUxTS3lBNENaSW5KWjdQWnJjcm5jUHdDOHlSaHpyb2g4SWRwSFVGV2ZYTDE2OVk5Yldsck9DZSs5QXNCU0VWa0tZS21xTGkyVlNrdnorZndteTlSSEs1eUszZ0RnWndCdTgzMy9zZGJXMXVhbXBxWlRYTmY5Q1lCNGRwSi85ZmIyZmpVOEhwckJLeUpmTXNhY0xDTGJoK2RWazQ4UUVSRVJFUkc5MGl6TE9qZzZWdFZmQVhnUXdGVUFyZ1J3RE1yTGEvL1hzcXp2RDlQTjJtS3hLUEVKSDVWVWRaTnJxbnBLYTJ2ckY1cWJtMU9xK21zUmFZbGQvblEybTkwa0dEaVJZd2FBQlFzV05EVTJObjV1M2JwMWwzWjJkdmFMeU1raWNtbEYzYlNJUEJEMmUyd3MrTmppT002cDRUaGtQRUhKMXpNR0JNY3BtODArYUl6NUpZRDNvQnhVZUwvcnVqMmU1NTArWER2SGNZNVcxU3VpRjFOVlYxbVc5VUI0UEFqZzZiQy9iY09NU3dEd2ZMaHM4MlVBRzFRMUYrdnlqYkhsbkowQUt2OEY0Sm1Sbm1YZHVuWDMxZGZYYjVkTUppOEFjQlNBWFZYMW92NysvaHRRM3R0aEg4dXk3Z1RRbzZxUEZvdkY4MHVsMGtyT0R0dzZWSFhYOFAzSjkvVDBIRGw5K3ZSNVFSQmNBT0Q5WVdCd1NJMDlFMzdmMWRXMVlzYU1HZDhHOEFVQUE0T0RnM2ZVMTljdks1VktzM0s1M0MvYTI5dHRWZTBXa1dSRmYzOE9ENHUrNzMrMXZiMzl4bEtwZEk2SW5Db2lIK3ZxNnVwcmFtcjZybTNiMTJlejJUVmI0UEUvNGZ2K2NnQkRlLzlObno2OVYxV1Bqd2NEVmJXcldDd2VzMnpac3A3d3ZDT1dQT1dBY0hZZ3duNSt1ZWx0aUlpSWlJaUlYbm1xK3E3d2Q1ZEJ5N0x1eTJReWF3R3NOTVpzaVAxT3M4THp2TTdoK21sdGJXMElsKy9HKzdhakdYL1ZWamlLeUxUbTV1YnJWUFdZYUY5MlZRMVU5WXhhd2NDSkhET0F4SlFwVTM0bUlvYzJOemNmbUU2bmo0NWRLNmxxUEFZeHBUTGlKeUxiaThod1FVZGlRSEJDQkt0WHJ6NTU1c3laY3dEc0Y1YWRab3g1d2ZmOS82N1d3Qmp6ZGhHNUxaeFZDRlZkSHdUQmtiN3YveFBsdGZKUEE1aVA4aXpDK3dFY0V0Wjd0Ky83VDhTNnVoemxmUWpuSnBQSmFPK3ozZzBiTnJoUkFLVEt2VDhRemlDYkg1VWxFb2x6SGNkNUZFREJzcXptOEwzWUZlVXYwaGNiR2hvNlJXUU5nT2g1bWtSa2g3cTZ1aDNxNnVwMmFHdHJlekdYeTNGMjFTdE1STTVXMWM4UERnNGVHV2JkL1NlQTArYlBuMzkyYzNOeld5S1JhRlBWdWVHeTNha0FiQkd4VmRVQ1lJbkluUUNDYkRaN29URm1tWWk0aXhjdmZoSEFpOUU5TXBsTTRMcHVBWUNMOGp1NEJzQVBmTi9mS0hpV3lXUmVBbkJoT0oyN2hQTDA3dFZWaGowaHd1L0lSaktaek9EQ2hRdmZXMTlmbjFYVm1RQnVMaGFMNThYSDRmditqNDB4ZTR2SWV3SE1DZ1ByQlJHNVpCVC9VU0lpSWlJaUl0cmlnaUJJV3BiMU5wUi9CM3ZZODd5aEJKRVZtWHNUcVZTcWFtNkJnWUdCd2M3T3p2N3dkOFZaOFd2R21BOEMrSEY0K3RjYXd6Z3BOb0ZwbmFxK1A1dk4vcXBHM1FrZHN6R21KYlpGMUw2MmJUOGVaaEdHcWo3cysvNUJzV2Q1QWNDMjhYN0NpVlRSZG1kdnFEWG15WTRCd1FuUTFkWFZ0ODAyMnh3WEJNRmZSV1FYbEYvNGZkcmIyK3VpN0tveEZvQnZBbWpFZjE3VTkrUnl1VnBmd2hFMU5EU2NGSnNDZkhldFlHQTRyaU1BbkZSUi9HSExzcllMZzBkdEZkZVNZZkN5MGlJQTk2RThMZml1YVBvdmJWbSs3MThBNElMb3ZMMjkvYWVMRnkvZUtIdHdPR1B6TCtIUGFQdjlDWUNicTEzcjcrOC9PSmxNV3IyOXZYMkZRbUU5Z0UwMmw0d1pWN1plMy9lVG82aFcwK0xGaTE5TXA5TUhGNHZGbHdxRndndFZxaFI5My84RWdFK001ejVFUkVSRVJFUmJpb2hNajdZaHExeXRwYXJKMkd5N0s1TEo1QlhWK21ob2FMZ0J3R2sxYmpHMGQ3cXEvbmFFNFR3aklrZjV2cDkvcGNicysvN0tSWXNXdlMyUlNOd2pJbThWa1FkVWRXWFkvcTNHbVBqMlU3T3JkUFdrNTNrTFVaNWtWUnh1eWZSa3h0VExFeVNUeWJ4VUtwWGVyYXByVlBWTG51Y2RWaU1WZDJCWjFrRUEvZ1NnS0NJZjhEeHZrOHk5WXlFaXB3eDFIZ1EvR1VkWEw2bnFpMlA5RVpFdE5oT01oaGRPd1o0b1ZRTjlTNVlzV1pYSlpGNHFGQXJyUmdnR3Zpcms4L25GTllLQlJFUkVSRVJFcjNvaThtSVFCRjhLVC9kekhDZWUvSERLS0x1cHVyVlhLcFdhS3lJSElaejVOekF3OE9mNGRWVWRDRmVmQWVVWXd5bWU1dzBiRE53U1krN282Rmk5Y3VYS2cxWDFBcy96L2l0V0p5a2lPOGQrR05mYVRKd2hPQTdoTk5laHFhN0ZZdkdsUkNMeGxyNit2dFdwVkNyS3JOTVFYVmZWWkNxVm10dmIyNHVHaG9hVFJhUzlyNi92ejZsVWFtNVVwNzYrdm04c2U2NjVybnRVT0ZzUEtIOEpQKzI2N3I4OXo4dnZzY2NlMnl4ZHVuU2p2UUtDSUxnVlFGWkV6aFNSK2VHNHZnYmdzVktwZEw5bFdkV2k2OE5aNC92K2x0Z2pqb2lJaUlpSWlHaFNXcmR1M2JWTlRVMmZGcEh0TGN2NkhJQmJ3MHZUWTlWZVV0WCsyUG1NYU04L0Vha2FFQXh6QmtTeG9Qc0xoY0pBS3BXS1Y5RWdDQzYxTE91bXNKK3JVNm5VUG9WQ1llQ1ZIdlB5NWN0N2x5OWYvdFY0bWFyK09UNHBDc0JqbFV1aWFYUVlTUjJIK3ZyNkM1TEo1UFB4SHdDRitMbUlIQnJWRjVHalkrVmRBUDZ2c3IySTNJRHlPdmcrWTB5ZnFoNGN1K1dqWWZsUVpoMVYzV2lmUWhFNUVNQ1J4cGcvVFpreTVhSEtxYkhaYlBiWDJXejJLZ0RQUm1XbFV1a20zL2YvTDVGSUhHdFoxbE5qL0RsbmkzM0FSRVJFUkVSRVJKTlF1UGZmN2VGcDJuWGQxdkI0YUJLUHFoN20rLzY4NkFmQWJiRnJtd1FFMCtuMFBGWDllS3pPTmRYdW5jMW1id2F3RE9VWWc1Tk1KcS9kR21OMkhPZmc5dmIybmVKbElwSU1nbUJlOUJQUGtxeXFVWEtSM1Z6WDdYUmR0NVBMaFd0alFQQlZTa1Fhd2g4clZsWXZJZzBBNmdDZ3JhM3RlQkhacTByejgwWGtyUUFXR1dOcTdSa3dMRlVkVU5YMTFYNXFUVDBtSWlJaUlpSWlvZ21UaXc1S3BaSTdmLzc4cElqc0VKVUZRZkI4UmYyNjZLRGFETUZFSXZITk1LWUFBSC9KWnJPUDFyaHZDY0I1c2ZQVEhjZjUvQ3M5WnN1eUxnMkNvTXQxM2ZqV2FLNWxXUTlGUHlMU0VtdGZGLzVaSHlZVFlVS1JZVEFnT0E0aTBsOGxXTGFob2xwZjdGcGNiN1ZnbTRqMElzdzhITFlwVmJZQjBPODR6Z3pidHI5UmJWeXErdlhZR0M5MUhHZEd0WG9qdUx5L3YzOXV0UjlWL2NobTlFZEVSRVJFUkVSRW82U3F1MGZIbG1VMXRiUzBtQ2lBcHFycmM3bmNjeFZONm1KdE53cXV1YTU3Qm9CalkwWC9POXk5UGMrN1YxV0hBbkdXWlgzWkdIUEJjRzBtZU13Q0lDWGxiQ1RUQUJSVnRULzgwYkMrUm1XV1paVUFOSWZscXdEY0F1Q1dxQzV0aW5zSWpvUHYrNWNDdURSZTF0Yld0cnR0Mjh0aVJjZjR2djhieDNGbXhKTnZCRUh3bG13Mm14Mm03MmtvZjJudkIzQUl5aS8xMjMzZmZ3TGxKY1UzQUpnYmxqOHJJazhCaUZKOFB3TGdBUkU1R01Bc0Via0l3TGxqZVRZUnVTU1pURjR5bGphMHFmcjYraDRBQTZvNjFiS3NwcTA5SHRweWJOdHVBbEFuSWtVQUU1bnNoWWlJaUlpSUpoRlYvVzlqek5raXNudXN1QXZBZ2JIekpWV1NQdGJIK3VpTmpoM0hlU3VBcjhldS9kcjMvVHRHR2tleFdQeFVJcEU0VUVTMlJ6bE84QlhYZGVkNm5uY2VnT0lXSHZQT0FKcFFqcDhzeVdhelZ3QzRBdVU0eVZJQUN3QTg0dnYrQVZFYjEzVXZEZzg3UE04N09TeDdQNWNOVjhlQTRNU2JVM0UrWW1DZ3ZiMTlDb0RCR2xtSk4yR00rWUNJZkN4V2RCNkFEOGZyQkVGd29XM2IwZjZEWnhwanZ1bjcvdE9qNlIvbEwrSktFVmxWNDlxMCtKUmZHdFpLVmUwVmtUbEJFR3kzdFFkRFcwNFFCSE5GcE5HeXJOVjFkWFdWLytwRlJFUkVSRVEwV2h2aWdUVlY3ZXpwNmZsVGMzUHpkMk5sRDFjMkVwSEc2Tml5ckY2VUEyTDdBcmd2eXZTcnFtc0FqR3Byc1k2T2p0V3U2NzViVmY4UUpmNEE4Q2xqek42clY2OCtzS0w2aEkwNTFCYXJzOElZc3k3V3o1VHl4RUhzRjVXTHlFTUFXc1BqcXJFTTJoaVhERTh3eTdMMmlaOFhpOFYvamRSR1ZROEpndUJGWTh5UEhNYzVlcmk2NlhSNllaUjRKR3o3c08vN3QxZld5K1Z5ZjFYVmV4RHVSd2pnZjBZWWhxMnE4ZmZoaG1LeGVGQzFId0JmR3FZZmlwazJiZHBMcXJvQlFJT0l0S2xxd3lpYTBXdU1xdGFMaUNzaWpVRVFiSmc2ZGVxS3JUMG1JaUlpSWlKNnpmcDcrT2VncWo0c0l1K1pObTNhWWZFOThZSWdxRGJEYi92b1FGVzd3ejlQakdiYWhlZG4rcjYvMFFTR1pETFpnaG84ejh1SXlBY3F0ak43dnF1cnEzS1B3Z2tiTThweGpMWlluU1VpTWpYMkkyRWRLeXBUMVVYUmttRUF6OVI2SHZvUHpoQ2NXQkpQZjYycXorYnorUkVEQTBFUWJHZFpWZ3VBRHdIWUQ4QmR0ZXJhdG0yaUtiVmhaUC9EdGVxV1NxV0xFNG5FVWVIcHllbDArc3A4UHIrNFNwOVh1cTY3dDZwK0pmWWduMDhrRXFQZE5KUnFFSkZnOWVyVlA3WnR1dzNBdTlldVhYdmJFMDg4OFllOTl0cHJWTE5CNmRWdjVjcVZUZXZYcjM4VGdKTkVwS1NxM3hBUjdsTkJSRVJFUkVTYjY0RmlzWGhhc1ZoY1VTZ1VCbEtwVkgxRFE4UC9SUmRWOWEvNWZQNHY2WFI2WVNLUktJVmxiMUhWdGpCV2hpQUlYZ1NBL3Y3K0x5ZVR5Vk1CTkFMNFhEYWJ2ZFVZc3orQW5RR3NDWE1qL0ZmVXJrcGVCSGllZDQvcnVzY0R1Qm1BbEVxbGM3YmttRU43aFhVR0xNdDZRbFhQanZWMW9ZaHNxNnFkSWhMbFZuaFgrRXdBVUFqL3RGUlZZczlHTVF3SVRpQmp6QmtBRmtYbkluTG5LSnRHTHkzQ3ZRQUJBUFBuejArcWFrUHM1ZjA4Z09rQUhnSFFycXFuWjdQWm1zdUE4L204WjR5NUc4Q2JBVnhXVjFlM0xKMU9MMGdrRW9lcjZtNnhleDRhSG02SWtwK0lTREsyemo2Sy9DY1JmaUVCREliMUJrYjVqSlBXakJrenJ1L3U3ajVDUkE2eUxPc251KzIyMnkrN3U3di9CdURsOExPazE2WVpxdm9HeTdMY0lBamVLU0pOcXZwLzhTbnhSRVJFUkVSRVl5VWlBL2w4Zm5sMDN0RFFjSldJdE1hdW40ZHkxdUNyb3B3RDhhQ1hxZ1lpc2hnQUNvWENDOGFZSDRuSWk1N25SWWxFMGlMeXpWaC84ZHQzVmh1VDUzbDNwTlBwZHlRU2liZkh4N1lseGh4ZTJ6djhjMmttazFrTDRGdlJOZGQxendLd0xZQm5QYy83VmxoMmZHdzQyN211ZTVhcTdpSWlGc3FyT1RmYTg1QVlFSnd3cnVzZXFxcERXWC9EbC9sN3RlcXI2dENiTHlKN3hNcVhPWTV6b29oY0xTSWI3VWNvSXNlaEhEVy8zTGJ0azdQWmJHVzY3azJVU3FVeisvdjcxeTVidHF3bkhPY3RBTnFyUmNnSEJ3ZnZXTHg0OFhlTU1kdUgwMzJiVlZWTHBkSnV0bTN2S3lJL0Q2dGU2dnYrWmE3cmZoWkFxK3U2N1o3blpVYjFRVTFDSXRMWDI5dDc2c0RBd0hkRjVHQVJPU09jRFZxc3NxRXF2VWFJaUIwR3poTUFTcXA2ZTdGWVBEOU1La0pFUkVSRVJEUnVqdVBNQjNCeXJPZ1d6L1ArR0I3L01RcXVWZmhwTnB0ZEU1MzA5L2QvdGxBb0RPM0JGd1RCbjJ5N2VwNk5lRnlqVWo2Zi93dUF2MnpwTVM5YXRHalhLSWtxZ0k2UjdtZU1hUXRYVzBKVm54T1JRUURYamliUU9aa3hJRGhPNFRUWTh3RmNMQ0x4YjlSTm51ZmxvNU0xYTliMHpadzVjK2hpdU5lZzd6ak9mQkVaeW9vaklqa0FBNVhCd0Fyck01bk1pTUZBbEwrd0cwWHVWWFdKaUxUSHpsY0R1QVBBYllzWEwxNWhqTmxMUkc2UHJiMy9jejZmWDI2TUdlcERSQkpoVzBkRVRnUndWSHpkUDIycXNiSHg2WlVyVjc2dm9hSGhpeUp5aEtvbUFTU2p6NUplZTBSa1FGWFhxZXEvQWZ5a3VibjVkaEVwamFJcEVSRVJFUkhScUdTejJTN0hjWFlWa2N0VmRmLysvdjZQUjlkS3BkTGZMTXRTQUlNaTBnUGcyU0FJN2xtelpzMWw4VDdpd1VDVWN3N2tYZGZ0Q1JPTjlBTllxNnIvQVBEZGJEWjcyOVllYzMxOXZRUkJjRHVBUTBRa1gvTkdJZC8zODY3cmZscFZyd0R3Z3lBSUhyWXNDK0hFamJVaThydnU3dTZmajlUUFpNTmd4RGk0cm5zeWdJdmptMlNHOHFWUzZaUHhncTZ1cnI2Wk0yYytEeURLTkh1ZDY3cGZBakE3bmdKYlJQNEFZRVo0MnFPcXkwUmtLWUNscXJvMENJS2xnNE9EVDI3dW1FVmtTYmdud0wxQkVOdzZNREJ3WDZGUUdIQmQ5d1JqekYwQWpnUWdDSmNHQjBGd2RuZzhHRVhYVmZWRGp1TTBpc2d4NGJtL3VlT1pUR2JQbnQwRDRJSVZLMVpjMXRUVU5HdGdZR0IyRUFSVFI5R1VYb1hxNit2WFRwa3k1U2tSV1RPSzZrUkVSRVJFUkRWNW5uZC85THQ0cFhEbTNKbXRyYTBObloyZC9WRjVMcGY3N1dZbWl5MTVudGM4aW5yRDJsSmp6bVF5L3dUd0FRQjJLcFZxckx3K01EQ3d2MlZaZGJadFIvMnE1M25YdUs3N2V4RjVMcFBKdkJTdDVCcnZNNzZlTVNBNERzVmk4Y2xFSWpHN292aFAvZjM5Unk5WnNtUjlaWDFWdlVGRUxrS1lmU1EyQlRhNi9sZlA4NWEydHJZMlRKMDZkVjR1bDN0MkM0ejVwbUt4ZUYzbHZ4QUVRZUJhbG5WVXJHaURpSHcwbDh2NUtNOW9YQkl1ZzdaRVpCY1JPVDgyYmtiYXgyRE9uRG5yQUt3RDBMVzF4MEpFUkVSRVJFU3ZEZkhBMm12Rk9NZGNxb3hkQU1EaXhZdGZyRlk1dmtxVHdjQ1JiVTRrbVVMNWZQNHZxbnBjbUdEakpRQ2Y4VHp2Z0NWTGxxeXFWcisvdi84eUFKZW9hbWYwY3FxcWhza2xiZytDNERpRVg1Z3RFUXdNeDd5aTJoY3FtODErWGxVZkRNZjBZTEZZM01menZKOUcxejNQNndSd3BxbytyYXBCK016L0RMTVUzYlFseGtwRVJFUkVSRVJFUkJPUE13VEh5ZmY5QjEzWGZmT0tGU3NLeTVjdjd4MnVicUZRR0VCNWlmSEZFejBPei9NT0hVVzE0UVNsVXVuRVJDSXgxL2Y5cW12MGZkKy9Ic0QxNDd3UEVSRVJFUkVSRVJGdFJRd0lUb0RYUzRiZGZENi9Bc0NLclQwT0lpSWlJaUlpSWlMYWNyaGttSWlJaUlpSWlJaUlhQkpoUUpDSWlJaUlpSWlJaUdnU1lVQ1FpSWlJaUlpSWlJaG9FbUZBa0lpSWlJaUlpSWlJYUJKaFFKQ0lpSWlJaUlpSWlHZ1NZVUNRaUlpSWlJaUlpSWhvRW1GQWtJaUlpSWlJaUlpSWFCSmhRSkNJaUlpSWlJaUlpR2dTWVVDUWlJaUlpSWlJaUlob0VtRkFrSWlJaUlpSWlJaUlhQkpKYk8wQnZONjVybnNJZ0V2QzB5N1A4OTYvbFljRWxNZDF0YW91QWdCVlBUV2J6WFpWMW5FY1p3YUFFMFhrRFFEZUFPQWUzL2R2M0NvREppSWlJaUlpSWlLaUNjR0E0UGpZcVZTcWNiZ0txanBQUlBZSmoxdFNxZFMwNGVvUERBd01kbloyRHFSU3FhbkQxWmsyYlZwakVBVEQ5bFV4anZVZEhSMnJZK2Q3aThoYkFhQlVLazBEZ1BuejV5ZWJtNXRuRFQyY2JWdXFlaTZBWGNPaW1lbDAramVWZmVmeitlV2pIUWNSRVJFUkVSRVJFVzFkREFpT2d6SG1XQkg1K1dqcmk4anV5V1N5WjdnNnlXVHlGdGQxTHdid1pLMDZEUTBOM3dXQVJDSnh4bWp2cmFvM0FqaDF1RG96WnN3NDFMS3NYOGJhVkZiWkw1RkkvTHV5Y1A3OCtZMWRYVjE5b3gwTEVSRVJFUkVSRVJGdFBkeERrSWlJaUlpSWlJaUlhQkxoRE1GeEtCYUx5eEtKeE5kR3FQWkdFVGtjNVJsM3F3RDhjSVQ2R1FDREFKNUdlVmJodGdDUzRiWG5WWFZBUkY0R3NFRlZjeFgzcVEvdjB3bGdmVVcvejR6MFBPdldyYnV2dnI1K3UyUXllUUdBb3dEc3Fxb1g5ZmYzM3dBQTlmWDErMWlXZFNlQUhsVjl0Rmdzbmw4cWxWWnlkaUFSRVJFUkVSRVIwV3NIQTRMajBOSFIwUUhnUE1keDNpb2l0ZllTSEFSd09NckJ2ZldxZW4rdC92cjcreDh2RkFycnd0UDVLQ2YvdUIvQUlTZ0grdDd0Ky80VHNTYVhBMEFxbFpxYlRDYWpmZng2TjJ6WTRDNWJ0cXpxMG1SanpBY0F0RWY5bzd6MCtGekhjUjRGVUxBc3F6bDhMM1lOeC96RmhvYUdUaEZaQStDL3d5Wk5JckpEWFYzZERuVjFkVHUwdGJXOW1NdmwvREY4ZEVSRVJFUkVSRVJFdEpVd0lEZ0JST1FXRWRsNUZGVjNGSkVIYWwyc3I2ODNBTEpqdlg5RFE4TkpBT3p3OU81YXdjQndyRWNBT0ttaStNT1daVzJucW5NQnRGVmNTNHJJYlZXNldnVGdQZ0N3TE9zdUFNZU1kZHhFUkVSRVJFUkVSUFRLWTBCd1l2U3Jhdjk0TzdFc0s5aWNkaUp5U25RY0JNRlB4akdFbDFUMXhjMjQvK3BSVkNNaUlpSWlJaUtpemREVzFtWXN5L3FxaU95a3F2TXN5OW90azhrOFA5WisydHZiWjVWS3BlTkZaSkh2KzUrWWlMRVpZN1lIOEJtVTR3Ti84enp2cHhQUkx3QXJuVTZub3BOOFBsOEFFTGl1ZTVUbmVmY0JLQTdYdUsydGJVOFJxUU9BYkRiYkFhQTBRZU42WFdCQWNBTDR2cjlnYTkzYmRkMmp3dGw2UVBuTDkyblhkZi90ZVY1K2p6MzIyR2JwMHFVdngrc0hRWEFyZ0t5SW5Da2k4MUZlaXZ3MUFJK1ZTcVg3TGN1YVBjWWhyUEY5ZjgxRVBROFJFUkVSRVJFUmJVeEVuaEtSQXdEVWlRaEtwZEtSQUw0L2xqNVNxZFJjVlgzS3Nxd2t5b0c4UC91Ky94Tmp6R2NBdkh1MC9RUkJjRkl1bDNzMk9sZlZPWlpsblJzZS93akFVRURRZGQzSHg5RHZON1BaN0syeDhTWVNpVVJIZEw1bzBhS1ppVVRpMHdBdU1zWThiRm5XK3pLWnpFdTErck1zNjhFd0x3UGEyOXRuRDFkM01tSkFjQUs0cnZzbEFKOGViei9GWXRIazgvbW5VUDVpOXFIOFphb1RrYWpLbzhZWUJYQ2w3L3NYaGRmL08zWWRJbklnZ0NPTk1kZUpTRE1BRTQrQ1o3UFpYd1A0dFRIbW1HZ2Z3VktwZEZNK24xL3N1dTdKQU1ZNncvQVNBQmVQOTltSmlJaUlpSWlJSml0anpOa2ljc2h3ZGNJa28zVW9CN3N1ZEYzMzZCRzZQY2Z6dk03b3BGQW92T0M2N284Qm5JNXkvT0NycVZUcWx3QjJGNUg5Unp0VzI3WnI1VkNvWnA4eDFOMCtmbElvRkFhTU1RTlJBbFhidHFjRDJEY2Mrd0dxK25oYlc5dmh1Vnp1SDY3ckhxcXFNMURPejNCSG9WQVlHTU45SnlVR0JDZUFxamFLeVBUeDlwTklKS0o5QUNFaURaWFhZMW1FNjFDZS9ucThpT3hWcGF2em8vRVlZMDd6ZmYvNnNZNUZWUWZDaENpYkVCRTdsdm1ZaUlpSWlJaUlpTWFuRGNBUncxV0lUd1lDc0ZQNFU1T3FYb3p5SkthZkFwaU84aXk4aTBUa2xERG1zRjFEUThQcEl0S25xdXRIdVBmVXlyTFcxdGFHK3ZyNnVuaVNWUkZKcEZLcGFTZ0g5SWJ0Y3pSRXBBZkFOdEc1WlZsSHFPb1BBSndNWUw1bFdTNkFmNmpxVlNLeUp3QTBOamJPQnNEWmdDTmdRSENDcWVyZEFCNkxGVzBuSXA4TXJ6MEw0RnNWVGM0U2tSMnE5TE1lNVpjL0dVc1kwcXVxQVlCK3gzRm1XSmIxalJwaitMcUlYQksydjlSeG5OdXoyZXhZbC9WZTN0L2YvL1ZxRnhvYUdvNnNrV2lFaUlpSWlJaUlpRjVkRG95Q2FwWmxuYVdxVndQWXBsUXEvVGlYeS8wcHJIUE9jQjI0cnZ0U1BEQUhBTTNOelQ4Q2NFSkYxWk9TeWVSSkFKQk9wM2VNQ2xWMWVYOS8vOTZWL1RZME5Kd29JbCtyZFY5VjdSYVJiVkNlSVpqTVpES0RBRTV4WGJjWHdJTys3MC9VZm9XVERnT0NFMHhFSHZBOGJ5am81emlPRXdVRVJlUUZ6L091aU5kM1hmZTlBRFlKQ1BxK1B5MjhmaitBUTFEK0lyemQ5LzBuVUo3NWR3T0F1V0g1c3lMeUZJQzNoZWVQQUhoQVJBNEdNRXRFTGdKdzdoaWY0NUprTW5uSlpuOFFSRVJFUkVSRVJMUTVMZ21DNEpyb1JGVjNGNUYvVkZheUxHdGZWYzJyNm9aWVdSN0FqcFYxNDN6Zi83d3g1czJXWlUwMXhoeFVxNTZJQko3bi9YNThqektrVkNnVVhqREd0S2xxQzhxekZmOFdCdnlHYTljZEhhaHFhMXRiMjA2V1plMFJybWc4M1hYZFN6elAyMk9DeGppcE1DQTRBVlMxUG5xQlZiVSttaDZMOGhjb3ZyYmVpbCtMeXNaNlAyUE1CMFRrWTdHaTh3QjhPRjRuQ0lJTGJkcytPRHc5MHhqelRkLzNueDd0UFZSMXBZaXNxbkZ0V3JWWmpVUkVSRVJFUkVRMFBxcmFsODFtMTZSU3FmcGtNbm01cXA0TDRCemY5NzhaMVhGZE42MnFkd0xvRnBHdmI5aXc0ZHZMbGkzck1jWUVJd1RZZ0hLczRvY0FSa3FRV2hvaGJ2UzRxaVlBVEJlUmc4S3hQdzNnQ1pUekZXeElKRFp1TGlKWGk4Zzd3dU05VlhXVFR0UHA5SUpFSXJHM3FpNEFzRjNzMGoyMmJWZXJQMitFNTZBcUdCQ2NBTkgwMWZENGE4bGtzdFowVjVOTUpudkdjNjkwT3IxUVJHNkl6bFgxWWQvM2IzZGRkNk9BWUM2WCs2c3g1aDRST1VwRUdsVDFmd0NjTWt6WHRxcGFzYjg0YmlnV2k5ZFZyV2piaHdDNG9kbzFJaUlpSWlJaUlocWJZckg0NWJxNnV1ajM3R2VNTWZzRCtBNkFONG9JVlBVYVk4eXp2dS8vWHhqTHVTWGNCM0EyZ0s5TW1UTGxmR1BNTmVIdi9mMG9CK1QrdmlYSDdIbmVOUUN1Q1ZkRyttSHh3Nzd2RDhVblhOZXRiRFlVaHhLUmdXb0JRZHUyVHdmd21aRUNtK0dXYWsrTHlPenhQc3RrTk9iWmFiUXBFZG5sbGJxWGJkc0dRSlJjWkUzbHpNQzRVcWtVei81N2NqcWRYbGlqenl0ZDEzMHgvSXNFS0QvVDV4T0p4TCtyL2NRRGtrUkVSRVJFUkVRMFBoMGRIZi95UE85eFZlMEdjSzJJUEN3aWIwVDVkMzhWa1crc1hyMzZWMkgxWXJGWVBCWEFiNlAySXRJaUlwZUl5QzlVOVMzZDNkMStQcDhmVFZLUHRhcTZkL3dId09JdDlaeXFHazlBVW5WOHF0cFJvL3l4SUFndUQ0TGc1R0t4Mkw1eTVjcHB2dS92bXN2bC9HcjFhWGljSVRoTzgrYk5hMVRWTjhVaTE5Y0FXRHVHTEg0dFF3QUFJQUJKUkVGVUxrNnZtQUk3WlA3OCtVbFZiWWoxL2Zrd005QWpBTnBWOWZSc05sdHpHWEErbi9lTU1YY0RlRE9BeStycTZwYUZVMjhQVjlYZG9ub2ljbWg0dUtGR01wTys4TThrS2pJUWl3aFRlUk1SRVJFUkVSR05nK000YnhHUnp3QTRWa1RpazdmK0ZRVEJxYmxjN3FGNC9YdysveGNBaDRUdC9rZEVEZ3d2elJLUnJ6VTNOMy9LY1p6L3ltYXp2OEx3aWxHdWdvanJ1cU1KSkZxdTYvNGE1UmhCVTZ6ODREQVhBZ0I4dTdLUmlNVHJWbzJkbEVxbFIwVGtBaEZab3FwZkVKRTNoMjEvNXZ2K05lRVlmemxuenB6bm1wdWJMeTBVQ2krTVlyeFVnUUhCY1pvMWE5Wkh3bW02QVBDUzUzbWZBYkRwbk5jYVVxblVWZlgxOVFrQXlHYXozU2ovUlhCaXVLNStUcnl1aUJ5SDh2NkFsOXUyZlhJMm0zMStwUDVMcGRLWi9mMzlhNWN0VzlhRDhwZm1GZ0R0MWFiZURnNE8zckY0OGVMdkdHTzJCL0IzQU0ycXFxVlNhVGZidHZjVmtaK0hWUy8xZmY4eTEzVS9DNkRWZGQxMnovTXlvMzFtSWlJaUlpSWlJaXBMcFZMMUluS1RpT3dXSys0RDhOVlZxMVpkMGRYVjFWZXJiVGFiL1RPQWc0d3hCNHJJMVFBV2haZDJFcEYxbzdqOUZNZHhMb3NYcU9xOFVleERhRVVKVU9OMVJXUjdBTnVIcC9kV2FSZHR1Ylloazhsc2NCeG5rd29kSFIzL0F2QlZsSE1vdkRlYzVBUUE4MUdPYTd3VHdERW9aeWsrT3BWSzdUcUs1NlFLREFpT1ExdGIydzZXWlYwVW5hdnFMOFlTREFTQVFxR3d5UmRVUkFZcWc0RVYxbWN5bVJHRGdTai9xOEh5K0xtcUxoR1I5dGo1YWdCM0FMaHQ4ZUxGSzR3eGU0bkk3UUNhd3lwL3p1Znp5NDB4OGZFbHdyYU9pSndJNEtqWUY1NklpSWlJaUlpSVJxbFFLQXc0am5PbWlQdzJYQjdjQStBbFZUMmdwYVhsZ0phV2x0RjJ0VlpWdnk0aUh3THdSOS8zL3pDS05vMldaWDF4ZkU4d09xbFVxbDVWdHduM1JIeDJORzFVZFhrczRMaHpPcDJlV2pIejhMSkNvVEFRajFuUTZEQWdPQTZXWlYwSVlHNTRPaGdFd2RVVDBhK0lSRUc4SGxWZEppSkxBU3hWMWFWQkVDd2RIQng4Y2h4OUx3R3dBY0M5UVJEY09qQXdjRitoVUJod1hmY0VZOHhkQUk0RUlBaVhCZ2RCY0haNFBCakxwUHdoeDNFYVJlU1k4SnpyOVltSWlJaUlpSWcyVXphYmZjQjEzUXVMeGVMZGRYVjFYd1J3Z29pTWVlYWJxcDZ0cXBmYXR0MDRpdXBSbThvbHdvMFZ5NWFyS2E1YXRhb1JBRnBhV280WGtSK2h2S0x4Zjllc1dmTWxBT2pxNmhwMFhmZmFvVTRiRzNkVlZVRTVOdkd2VVE1dmFKczBWWjF2Mi9hM0Fld1JGajN1Ky81M1I5a1BWV0JBY0J3c3k3b2dDSUszaTBnS3dNVzVYTzRmRTlGdmQzZTNQM1hxMUhtNVhHNVVFZk94S0JhTE54V0x4ZXNxWnlZR1FlQmFsblZVckdpRGlIdzAycHpUc3F3bHFocUlpQ1VpdTRqSStWRkZWZjA1aUlpSWlJaUlpR2l6ZVo1M09hcG41aDJUYkRhN0JzQ2FVVlovMmZmOVdmRUMxM1VmQjdEUFNBMmpwY3d6Wjg3Y01Tb1RrWDJLeGFJc1g3Njh0N0orRUFST2JMYmZGR1BNeDBWazJGV1dxcHFMbmFaRkpGcGozRGM0T0hqNldGZHAwbjh3SURnT21VeG1iVHFkUGpLUlNKenFlZDZYSjZyZnpzN09mZ0FUSGd4RWVRbnhpbXJsMld6Mjg4YVlkaEU1VUZVZkxKVks1K1R6K2FITVFwN25kUnBqemxUVkN3RHNLQ0lsQU04QStGNDJtNzFwUzR5VmlJaUlpSWlJYUxJUmtZK1dTcVdQVjVaYmx2VkhBQXRSRHBSOVRGWHZxS3lUeldaN3huSXZWYlhiMjl2M2lKY0ZRWkFjeFI2QzhUNTJqK3FMeVA2elo4KytDOERSVllLQ0I4YU85eE9SL1FDOEgwQW1mTDVOa29Pc1hiczJQM1BtekNLQVJIeldvcXArdEtPam8ybzJZaG9kQmdUSEtaL1BQd1hnRlZsdlB4elA4dzRkUmJYaEJLVlM2Y1JFSWpIWDkvMTh0UXErNzE4UDRQcHgzb2VJaUlpSWlJaUlhc2hrTWh2Q3JiNDJZb3dweFFKMUc4S1pnT01pSWpOVTllOFZaV1B0NDRDSzg0Tm56NTU5UjNOejg5SFJzdUp0dHRtbUpRaUNRbVhiVmF0VzNkWFYxZlhUZERvOXA5b0VwcTZ1cnVMTW1UT2ZBN0JUclBqTHZ1L2Z0bkRod2gwVGljUlI2OWF0dXhIQWhtanA4NFlOR3pocmNCUVlFS1FoNFpldjZneENJaUlpSWlJaUlxSzQ5dmIyUFZRMUN0YTlyS3FyUmFSVlJBNU5KcE0zRndxRjQxSGVaL0IvUkdSR3JYNFNpY1EvakRGM3F1bzEyV3cyQ3dEcGRIcU9iZHMvandjRFZmVXAzL2N2RE5zc3NpenIyODNOelJlcDZrZDkzNzl2eXoveDZ3Y0Rna1JFUkVSRVJFUkVrMU0zZ0pPcVhRaUNJSWlPeThtUGg1WUZhNnpPSjJJekNuOWZMQll2VFNRU2p3Rm9WTlc3VUo3WmVLR0luQnJXMmFDcXZ4T1JkMGVORml4WTBBUmd1b2ljSWlKdkFMQ2Y2N3JIaHRtRXQ0dVBTVVIyTWNiczUvditJNVpsN1JrV3p4V1I1b243U0NZSEJnU0ppSWlJaUlqb05VZFZwL1QyOW00VEJFRkxmMy8vbEswOUh0bzhEUTBOdlFNREE2dGJXbHBlRnBIS2JMZVRodXU2ZjZ3TWZsVlMxUjFqcDllNHJudlpDTjFlN0huZXpUV3VmUXZBTEFBYlBNKzdOMzVod1lJRlRjdVdMZHNBb0FSQUhNZlpYMFJteHFxc0JZQlVLalVYd0VlandpQUk3dXJvNk9nd3hueENSR1p0MkxEaGJtUE1yU0x5Z2ZpWVJHVG42Q1NSU05RM05qWU9aVk5XMWFXdTYzNEp3TVVWNHgwRVVCY2UzMktNT1ZaVjN4RUZJNE1nK0V0RmZWdEUrUGZDTUJnUUpDSWlJaUlpb3RjTVZaMjZidDI2YzNwNmVnNEhNRlZWcHlRU2licFJOS1ZYb1NBSUJoT0p4SWFlbnA3MWE5ZXUvWDF6Yy9NVmt6RXdxS3E3aU1nT3c5V0o3KzBuSXRzQzJIYUVibXN1MGZVODcxdTFyazJkT3ZVUHJ1c2FWVlVBV3BITVk2WG5lUytqSE16OW9ZaE1DeSt0dFczN2x5am5IN2pGY1p5UFRaMDY5UjhBNXNiYTN1cjcvcFd1NjE0VGxUVTNOOThDWUhaOGFLcjZCeEg1WWhnQTdBWHdXUURQQWJnamZQWjVBUDRXNjdjem04MTJvUnhZdlZkVlo0UjlOa1YxMXE1ZE96RENaelhwTUNCSVJFUkVSRVJFcndrOVBUMnplM3A2ZmdqZ01BQUNJTEFzcXhnR0x1aTFTY0xZaENVaSsvYjA5SmlYWDM3NTQ5dHNzODN5clQyd1Y5ajZLQ25HUkJHUnpRMkMvUm1BQ2RjSVYyWVl1UlpBOUgzTEFZZ1NuSDQ3VElZQ0FHcFoxbUh4WUNDQUgxcVdkUWJDV1lDeDRPYVJGV04rd1BPOFRtUE0xMFRrOEZLcGRHSXVsMXVDOHRMamEwWGs3Q3JqL1hIc2VJMklIQkcvcUtwZG5aMmQzV1AvR0Y3ZkdCQWtJaUlpSWlLaVZ6MVZiZWpwNmJrZXdCRUFCZ0E4QnVEeFlySDREd0NydHZiNGFQUFl0ajBEd082cStpWVIyUS9BRVhWMWRkOVIxZmVKU04vV0h0OHJ4ZmY5QlZ0N0RCRlZmVlJFemdSUVZOVStBR3NBUENNaXQvcStmMTFVei9mOUN4ekhFUkg1Y0xGWXZDcmVSYkZZL0tCdDIzOEJzRE9BTC9pK2YyMTBzYWVuNTRmTnpjMXZDNE9CMDhQaTV3RmM3WGxlSndDc1hyMzZra1FpY1hGbloyZC83SDZmTk1ZVVJPUUxBSFlNeC9wSXFWVDZlbXpzdnhlUms4TGpmZ0E1VmYzMGx2N01pSWlJeHN4eG5BTmMxMzNlR0xQYWNad0R0dlo0aUlpSWlMYUU4ZjUvbnU3dTduTzd1N3RMNGRMU00zdDZldVpzbVpIUzF0RGQzVDJydTd2N0k5M2QzUnU2dTd0TGE5ZXV2WEJyajRsR3gzWGROOVlvYjEyNGNPR08xYTZOVnlxVm11dTZibXVWUzNaN2UvdjBlZlBtTlZhWjNVZ3huQ0ZJUkVSRVJFUkVyMnFxMnJodTNicFRWRlZVOVJjREF3TS9uajE3ZHMvV0hoZE5uT2JtNXBkVTlmWjE2OVlkcEtvZkFIQ2FxbDQxbVdZSnZsWjVudmYzR3VXZFcrcWVoVUxoaFJxWFNwbE1adTJXdXUvcmlUV0tPa1JFUkVSRVJFUmJUVjlmMzJ4VlRRSW9pc2hmR1F4OGZSS1JYZ0NQQXhnUWticFZxMWJOSGtVekl0b01EQWdTRVJFUkVSSFJxMXAvZi85c1ZVMnFhbit4V0h4MmE0K0h0aHhWWFE1Z1BZQTZ5N0ptYmUzeEVMMWVNU0JJUkVSRVJFUkVyMnFxMmlRaWRRQ0tZWUlEZXAwcWxVcXJBUXlvYWlLV2NJS0lKaGdEZ2tSRVJFUkVSRVJFUkpNSUE0SkVSRVJFUkVSRVJFU1RDQU9DUkVSRVJFUkVSRVJFa3dnRGdrUkVSRVJFUkVSRVJKTUlBNEpFUkVSRVJFUkVSRVNUQ0FPQ1JFUkVSRVJFUkVSRWswaGlhdytBaUlpSWlJaUlpSWcyNXJydSthcTZLd0NJeUM4OXovdE4vTG94NWxvQWRlSHBOMzNmTDJ6T2ZkTHA5RDZXWlIwVm5qNmR6V2EvSDk3L0JBQXJQYy83L1RnZlpiUEZudkZaMy9jdnJienVPTTViUmVTTElySk1WWmY1dm44RGdPTFdHZTFyQ3dPQ1JFUkVSRVJFTkNrNWp2TlZ5N0xlRTU2ZTczbmVIYlhxdXE3N0d3QnZBSURCd2NGM2RYUjAvR3NDN24raWlCd2ZubDdtKy80VHRlb3VXTENnYWRteVpUMEEwTnJhMnR6VTFCU05OZWY3L3JtVjlZMHh0d0NZQ3FEaysvNTdOdWx3MC9vZkJUQXRDSUtPUkNMeHAwd21NeGkvN3JydU93RjhGQUJVMWZkOS8ydGpmbUFhcStORVpCK1VQL011QUwrcHVINmFpRFNFeDNjQzJLeUFZQ0tSMkJ2QUY4UDdQQXJnKzIxdGJjY0R1QVhsLyswLzYzbmUxZFhhT281em1tVlpWMjdPZldNK09zeDM3elFSYVZEVkpRQXFBNElKeTdLK0EyQVJnTU1BL0FMQTllTWN5NlRCZ0NBUkVSRVJFUkZOU2lLeWJSVGtDNEtnZVlUcU8wZDE2K3ZyNnlzdkxseTRjTnVHaG9hV1dvMTdlM3YvVlNnVUJpcUtVeUp5ZEhoOFE2MjJydXUrRWNBOXJ1diswZk84MDZaUG4xNnZxZ2VpSE1DcCtudTlpQndCWURxQTBnalBGYmxFUk9aWmxyVyt0N2QzWm1WM0FLNENZTUo3WGpmS1BtbVUydHJhM2xaWnBxcE5JaEtkN2x5bGpzVHE3dG5XMXJZdWZqR1JTRHlUeVdTZTJaenhpRWdhZ0IyZWZ0MTEzZllWSzFhY3RuejU4dDU0UGN1eUdzTDNiTE9wNmliZnA5RndIT2VjTUJnWXFYTmQ5MXZWNmdaQjhLTnNOdnUzelI3azZ4QURna1JFUkVSRVJEUnB1Szc3QkFBSDVVREUwTDc2SW5LajY3bzFnM0t4NEFoVWRiSHJ1Z0NBVXFsMFlpNlgrMWw5ZmYxRnFucG1yY1lORFExN3BsS3BWUURRMk5qWW5jbGtObFNyWjR6WnZsUXFXWlpscmN0bXMydkN2ZjkvRmdZajMrQzY3b3hpc1hpV2JkdnhOZ2VxNm80VlhkV0hZeFhIY1Q0Y3Y2Q3F6K1Z5dWQ5RzUyMXRiWHVLeUx6d2MzaTRNbkJwalBsNEZBd0VVTFFzNndmUjgxZkllcDczL2xxZkFkV1VzRzM3ajhOVkVKR1AyN2I5OFdHdVh4Vi9KMUIrTnk4SGNPSG1EQ2lielY3b3V1NHpBSzRMMy8zM3pKa3o1N3ZMbHk4ZmRweXZGTmQxMndGY0VpK0xCZGMzWVZuVzR3QVlFSXhoUUpDSWlJaUlpSWdtRFZWTmlJaU5jZ0JocUZ4RXhwSjBjeWp5WWxuV3FOcXA2cHhrTXJra1BENGJRTldaVENKU1NDUVMwd0Y4RzhCWjVjbE53WEdXWlQwQ1lDNkFZMnpiL2x0Rm0wK0hNd0tyOVdlSnlBOHJ4dklnZ0tHQW9HM2JSOFN1L1Q2VlNrMUxKQktheitmWEcyTlNBT0pMUWhNQUZ0UjR6RFdqK1N6b3RjSHp2TzhaWTE0RzhEMFJlWi9uZVNNRkE3L1gxOWUzeWZMMXlNREFnRlZmWHg4QVFES1p2QUhBQ2RYcUdXTXVBQkFGbHV0UmZvL2ZZSXpKb3Z5ZGUzY1FCSGVMeUpTd1RyZXE5bFowVXk4aVF6TjJneURRVVQzMEpNS0FJQkVSRVJFUkVVMGFwVkxwRE51Mm0xQU9NbndXd0x2Q1MxZXE2bTlydFJPUkh3Q0ladUY5VkZYL2pmSitnaDFoMmZlQ0lQaWRpSHhRUkk0THl5NE9naUNIY2hCaitlYU9PWnZOUHVrNHptRWk4cENxWG03YjlrMnFldm5tOWxkSlZkOFhCVWRGWkx0a010bWpxdXYzM0hQUG5VVGtqbkF2UXFqcWt3RHlGYzNmS0NLcDhIamxSSTFwa2dsVTlhdFZ5ajhvSXR1ai9Obi9BY0RqOFlzaWNsNHNPUDB6VlgwcWZsMVZIMEY1TmwxZVZTdVhnY2ZyVFkwRngvYzJ4bXp5cnFycWo0MHgwWDAvVnBuZ0pEUllLQlRXT1k1empLb1djcm5jUCtJWGpURzNpVWgzc1ZpOGFMakVIK0ZzMWJhSzRxU0l0S0VjM0xzcitseEN2L2Q5L3pnQVVkQlBYTmU5QThBeDRma3p0bTNmVyt0K2t4VURna1JFUkVSRVJEUnA1UFA1djBUSHhwaVRvMENJcXU0dklqc04wM1JHZENBaWozbWV0elIrMGZPOFBJQzhNZWJUWVgvOS9mMzlYeXNVQ3VzQUlKVkt6VTBtazVzOTdtdzJtM1VjeDFpV2RZaXFiaFNNS1JhTEoxaVdWUmN2c3l6cmFRRE5BRXBCRU15S1h3dUNZQ2hoaU9NNDgwVmtyL0EwQStEcDhCbnQrdnI2ZStLekFVVmtSMVg5Z3UvN3Z3amJIaHdHREtHcXE4SVpqVFIyZ2UvN0YxUVd1cTU3QUlBbzhIVy83L3RYeEs4Ylk4NkpacnNDK0tIdisvZlg2SDk3RWRsbU5BTVJrWG9BT3d3NzJDQm9ySEZwcXV1NjN3TndtcXJtNXMrZnYyOVhWMWRmT05aVU9DTlFFb25FQ2FyNmFIeUc3bGlJaUZOUmRJd3g1aXJmOTg4RElNYVlLNk5nb0twcUVBUWZ6dVZ5YXpmclpxOWpEQWdTRVJFUkVSSFJwQ2NpYndMd3B2SDBzV2pSb2hZQSs0YW5EMFhCd0hHeWpESHZBUEFoQU8rSlp1dkY1ZlA1dmxRcTFSUXZpd2NmQndZR05vcEVOalkycm8rT1JlUWpzVXUvanc1VXRTUWlQMUxWdlVUa1RsVTlRRVRtaU1qUFhkZjlvYXF1QjNDbWlJaXFybFBWOTJTejJhY240SGtuTTBtbFVrUC8rNVpLcFk5Wmx0V0ljb0IzUlNxVm1oYXZYQ3FWM21MYnRvWHlUTlYvdDdlM1Q2bTFOK1VyWkRxQXQ2UDhYclcxdExSYzA5WFZGZTE3ZUttRUVVQlYvWldJMUZ6QzI5Zlg5eGtBRjlUWDF4OXRXZGJOWVp1LzkvZjN2Nm1ob1dFbkFBK0pTSk9xZmk1TWh0TWlJcDh4eHV3RVlKcUlIQnEyVVFDZnl1VnlENzB5ai8vYXdvQWdFUkVSRVJFUkVmRHh2cjYrVzJwZGJHaG95SWpJN3NOMWtFZ2tUZ2huV0FIQTcySUJuTXJzd3FQbU9NNVhST1Q4RWVyc2FGbldVelV1Mjhsazh2bDRnYXErT1Z4K2FnUDRXRlFlQk1GQWZFdEV6L08rMTliVzltZ3VsL3Q3T3AzZXpiYnRSMFJrRG9DUHhHWldyZytDNE1CY0x2Zlh6WDFHS25NY1orZGEvenVxS29hYllWcGZYNDhnQ0o0Rk1LL3lXckZZM0xsWUxHNHlIYTlVS3NtVUtWUHVGNUczVk53cmExbldBYjI5dlZVelZCY0toY3I5K2lMUEJVRndxbVZadjBRNUtIaUc2N29QaFV2Sm8yWDBSUkg1RW9DTGF6MUxtTlJtd0JoemJLdzRDQVBzaFhRNmZWZ2lrWmpoKy83dmpUR1BBWGdRUUxPSXZEZitlS3A2YWphYnZhbldmU1k3QmdTSmlJaUlpSWhvMGxQVlU1TEo1SDdEVkprN1VoOGk4b25ZOFZYSlpQSXFsQU50bHc4TURNU1RpSnhnakZrb0ludkg3djlmeHBnalZiV3hJdG5KQXdDaWdHQUp3TjJxZXF1SS9Iek1EMW5CY1p6alJLVG04dEIwT2ozSHR1MWRqREVmQkhCa0dBeXNmT2FwdG0zL3luWGRQNnJxWWxXOUo1dk5NcHZycTBnK24xOWZyZHgxM1RNQXZLV3lYRVFjVlQyalVDajg3MGg5cTZvVkN3NXJOcHU5MHhqelhSRTVJNnp5ZlZWOUlmWk9mOWZ6dk00YVdhcUh0TGEyTmxja3l0blpjWnozWmJQWm4rZnplVCtkVHU5cGpQa01nT05VdGFuYThtTVJPZDBZczR1SVBGWXNGcjE4UHI5aXBPZVpUQmdRSElicnVtbFYvWnFxZG9qSTMzemZ2NjJ5ampIbVFBQWZERS8vNHZ2K2R5Ym85cll4NXRKd0k4MTBFQVFmMnB4cHJvN2pIQ01pNjN6Zi85MTRCdFBXMW1aczIvNmNxajRRQk1IOXVWenUyZkgwUjBSRVJFUkVrNHVxaXFvbUFOUUIyTjhZTTJzVXpRQUEzL3JXdDNiNHhDYytnYnE2dWxIVTNqd2k4bVlBYjk3YzlxN3JIZ2tnUGNycWJ4T1J0MVhjLzdCcUZYM2ZmOWdZOHc4QWQxaVc5WjFNSnZQTUhudnNzYzJVS1ZOS1lidFNxVlJhS1NJZkN2ZjRTd0lvREhmejN0N2VKOE8yWDZ4VlIwVHFiZHYrWjdnRXMvTHk0K0gvanUzaCtTd0F4NHJJc2FyNitLYTlqVjJ4V01UTk45L2MydGJXSm1FbVp3bmZJYkZ0V3dCSUVBUkQ1Ylp0RDExWFZTczZqN2VMOXdOQUxNc2FxZzhnbDgxbXN4TXg5czBsSWdPcW1odEYxZWtpTXI5SythaG5vcmEzdCsra3FzTUYvQzVwYTJ2N1ZTNlhXekpjUDZvcXNZUTBSUUJZdVhMbHAyZlBudjEyRVhramdDWVJhUXJydnFpcUY0NW1mRTFOVGFjQ0dKb1NLU0xUUk9SbnhwZ25SR1FYQU5YMlJQdzNnTWJ3ZmJUajMrbEVJb0cydHJaM2N2bndmekFnT0x3RFJlUWdFVGtvek9pelNVQXdmTUZQQ1UrVEFHb0dCSTB4RDhUL0JhakMvWjdudlQ5MlhoS1JRd0M0S084WGNEQ0FVYis0NlhSNm9XM2IxNGpJZ2FyYWI0eDVsKy83ajR5MmZTWExzbzRBY0lLSW5HRGI5cFd1Nnc2cTZxZkcwb2VJUE9SNTNsR2JPd1lpSWlJaUlucE5teGZ1TVpZQWNONXdXVVlyL2VFUGYvajd5U2VmYk0yY1dUTlI2cmdGUVhENm1qVnJmbExyZWt0TFM2N1drdUZVS2xVUDRLcm9YRlg3UmVSVVZmMWs5RHRnSXBFSXduMzNob1RMaTZNb1o1K3F4cGRvOW9kL0ZuM2YzeU9XUVJWTGx5NTlPZjc3dkRIbTdTTHl3ekFJOG96bmVUdVA5THlPNHpoUjF0WnFWSFZBUks3Q2Y1WjJ2cXlxZDVaS3BldnkrWHplZGQzM0E3aGNWZThMQXk5N0FsaWR6V1pyWm1vZWk3NitQdHg3NzcwZnRHMTc5ekNBQnlsRGRCNHViNDZpbFZGZ2FxTTY4WFliVmFpNEZnVEJWd0JzMVlDZzcvdlBBYWhNbURFa25VNHZTQ1FTWjZ2cWgrUGxxdnEwaUZ4WExCYS9QNXI3dExlM1QxSFZPOE9rTTFEVmxTSXlPN3c4R0w2VFNjdXk3bG00Y09HYkZ5OWUvR0t0dmtRa3ZvNTVFQUNXTDEvZU8ydldyQk1CUEM0aURiSHJuODFtczJ0R0dsKzQxSDZUSkN2aC9mYUtuNnZxQUlEN1JPUkhudWZkM2Q3ZTNxQ3FIMVRWVThMM01sSWNIQnprek5VWUJnU0hFVzZhQ3BSZnVvZkgyMThZRlo5ZTQvSzBLbVYzUkFGQkVYbm5XTzVsV2RhK0FONFJ0bTFRMVYrMHQ3ZTNaVEtaNTBkdVhkWEJzZVA3VmZWd0VkbGtNOXZocUdxdFRFUkVSRVJFUlBRNkYyWTV0Y01ZVENBaWZXTm9PN2k1R1VuampER2ZCUERsV0w4TnNlTnJXMXBhcmg2bStaVG9RRlV6eHBnb1FMZXVWQ29kSHMvR0M2RG9lZDdOeHBoakFPeU44ckxORlpXLzl6bU9jNWxsV2RFc3ZmZjV2bjl2NVUxZDE3MGN3T2RHOFhoUnR0bWRYTmNkTWRnNk9EZzRXMFJVaHZsZ0J3Y0h2NWxJSkxSVUt2MG1uOC8vTGR4SDhHUmp6RDFSOWxzUm1lRjVYbHQ3ZS9zVUFOdU5KZEE3SEZXRnF0YXBhanlnVkptSVFpdVB3MlFWR3ZVUnZ4YWViOVJIbE54Q1JEWjduOGN0TFoxTzcyUGI5bjhET0N3ZXp3d3o5WDdkOS8yN3d1WGtveUZCRVB4WVJFell4N09xK20wUitYSjQvbGNSNlFmd1RoSFpwYTZ1N3Q1ME9uMUFyV1hISWhML1BUK2VyT1paRVZrVnZoUFJlUDhkT3c1cXZYckpaUEtUQUdiSHk4SXMxaGFBcDBYRUNwZW4vOWEyN2QvMDl2YjJvQnhJYk96dDdRV0FXd0RjMHRqWU9DOElnaU1BN0E5QUp5akp6K3NHQTRJMXpKOC9QeWtpQjBUbnFybzBuVTVYYnM2NWVqTzc3MVBWSDRuSXRyRlUyTk5jMTYyY1doMFBIdTVWNVRwVTlTamY5MWRXbG1lejJSc2N4NEdJZkIvbEwrUHNJQWh1QkhENFdBZTdhTkdpbGxoa3ZhZXZyKzlQalkyTm1jSEJ3V3RHYW12YjlnSVJHZGR5WlNJaUlpSWllbjBwbFVyWGxrcWxVVy8yZithWlp6ck56YzNYanZlK3FscHZXVmJWaVExaGNMQ2gyclVxcHNTQ01zam44NTdydWgwQUZ0VnE0RGpPd2VIS0svVDE5VjFSS0JSZXFGYlBHUE1oRVhGUlR1cnhHVlcxUmNTdVZuY1lJOWJ2Nk9qb2NWMzNxWENXV05YbDJ4MGRIV3RjMS8ydGJkdEh1Szc3dmZpU2FGVjlWa1MrRmdUQkw0MHg3ODVrTW5jRCtPY1l4MWxUWTJNampqNzY2QnQvOElNZlBGa3FsVFFNWG1vWVROWmlzUmd2MDFLcEZNVFBvenFXWlFXV1phbUk2T0RnNE5BMTI3WURFZEdCZ1FFVkViVXNhM04vdjk5aVhOZDlJNERMQWNTVGEwQlZId3lDNFBKcXkxK05NYjhGOE9EZzRPQ3RpeGN2L25mRlpjdDEzZXZEYk5WQStiMy9wSWhzWDFIdkRBQjVBSTBpc3BkdDI3OXRiMjgvT3BQSnZGUjVQMVhkSnZvdUJFR3dCdVVaaUhWQkVQd2lIZ3dNNzNWVGEydHJ1ck96c3p1YVRSajJZVlgwdVdjNHkvTXhBRzc0M1h6ZXNxejNEZzRPOXRmVjFmVUFXQ2tpSHhndTJZcXFJaHpiTXMvejlxaitLVTllREFqVzBOTFNjbVEwZlJibEYvZTJSR0xqajB0VlAxR3Q3U2lzOTMzLzQ2N3JuaGtGQkFFOFZtdEtiTWdHc0U5bFlhbFVxdmtmckd3MmU0TXhabWNSdVRCOGhzT01NZS8zZmYvMnNReTJycTd1bU5nMDlydWlqRCt1Nno1ZFkyWWpFUkVSRVJGUkxXcFoxa3Y1Zkw1enRBMzIzMy8vZWJadHgyZDhiUmJMc240RllDZ1FwNnJ2RTVGM2g2ZlBxK29GSXBJTWdtQ25zUDRHQU0rRSs1RDlWOWhtSFlETFJXUTV3dG1MWWZrdkFHeGJMZkZHV0c4ZkFKOUNlZm53RGZGeFZOUTdITUFKNGVsNUl2S3JJQWcyQ2NTRWRSY0IrR0RsTEw4Z0NLNEc4RnhGM1dORVpFa1FCRStHUlNWVjlWVDFJY3V5dmwzck0xUFYveEdSZzhOakZaR0hnaUM0VVVRZVVOV1BXWmFWVTlWcGp1TWNsODFtNzZyVnoxZ2xFZ21jZlBMSi96ejc3TE0zZSt1cjE2cFVLalV0bVV4ZUFlRGo4ZUN1cXY1YVJDNzFmYi9XUG8ySmNIWGh3WFYxZFY4eHhoemorLzdkMFRWanpFOEF2RC9XMzNkODM3L0RkZDJ6NHAxNG50ZHBqRGxMUkc1RStkMTVTeEFFajdtdWU1am5lWlhmMjdteC9wNUgrZjI3VmtUZUhpdnZGNUVHRWRtNXVibjVHd0ErRWxzU0Q4dXlyUGIyOXAyQ0lOalQ5LzM3UkNRSDRFUVJ1VkpWaDdadXkyUXlTMUVPT0k1Ni8xR3FqUUhCR2tUa3hDMTlEMVU5T1BhdlN2ZUt5SEFCd2MzaSsvNlhqREg3aWNqK1lkR1Y3ZTN0ZDJjeW1RMWpHT2Q3WS85OStXbXNQTEVaLzFKRlJFUkVSRVMwVlhpZTkzY0FmMjl0Ylcxb2FtcTZLZ29HNnYremQrL2hjVlRsSDhDLzc1bmRaTk0yZ1FSYUJJdFVESUtoM2N3NXl4MEVFVkFRbEp1aXFJamlEUVFVVUZId0J2NFE1U0lLY2xVUUJGRkVCRkVCNVNMSVhXVm5acmNsdGhneFFya1dtclpwMGlTN2M5N2ZIenNUcHR2ZFpGTmFTdW43ZVI0ZWRzNXR6cVM3ZVo1OWM4NTVtWmRiYXc4c0ZBcSs2N3J2VWtwZEVaVS81UHYrSGdCK3FiVnVKYUtqaUdnYWdLOWJhNzhVQk1FdjRyR1ZVdGRZYXgwQTMxN0RjMzRBd0FQSk1xMzFkQUJmajc2M1VqVFh1NGxvWDBUQngvNysvbjM2K3ZxR3RkYTdBamliaUhZSFlJTWdPRGF4YmZZQ0FPTWRLOFZLcWM5WWE2OEQ4QWNBTnpIejlPam5jRG1BMXVoK0wxdHJHMTFkS2NaaGpPbGs1anNBZENhS0g3WFdmaVVJZ29mRzY5dmQzYjExSEVDa1NyYVpwMUVKb0czT3pOZkh4NG9oMmhvOE1qSnlVcjJ4Zk4vL3VkWjZwemhiTUJGMUFzZ2JZNzdxZWQ3UEV1K2hkeVM2OVdtdHY1dklNQXhtL2lFUlBSTzkxd0RnazY3cjNzVE1BNG1WaFNrQTJ5cWxidGRhWDJ1dC9ZMVN5dmM4Ny9kYTY0bCtaQ3VZK2ZZYTVTMVJjRjNVSVFIQkdselhuUVVnbWZ4aVh1SncxeTJKcUFPVk4zYVppRkpWZlhkY3ZueDVzYmUzZHdUalN4RlIvR0ZjRUFUQm84YVliY0l3M05KeG5MOUc1Y1BqTFRsSDVSeUtpYzRFdE5iYXp6bU9zd0NWRC9GTWErMHBBTTZhb0I5UU9hdGdacFRjQktnODg5L2oxK1Z5T1p0T3AxWGR6cFgyMnhCUnJRK25FRUlJSVlRUVFyeldVc2FZbzVqNTI4a3NyVVIwR3hIbFhOZk5LYVdTWndGdTVycnVaMUQ1YnZOb0ZFRGNDTUJHU3FscmpERmZaT2F6ZmQrL0paL1BQNlcxTHRXODZ4cml1dTQyQUk0RDhMbkVtZTRsYSsxSlFSQmNxclgrRlJFZFNVUzdkWFIwM05iZTNoN0dxL3NpNyt6dTd2NVFvVkM0RVpXZ3p5UFI5OSs2WG5qaGhVV2JicnJwV1FEMkphS1l3Wlg3QUFBZ0FFbEVRVlM3bzhBUThFcENoNStQakl5YzJkVFU5RzZ0OWVHKzcvOXViVDMvRzExWFY5YzBacjR6eXFLTEtDWndrdWQ1UDYxeGZ1SXFsRkw3Snk2SEJnY0hlMXpYM2M5YSs4dmt5bFZtL2hlQWc2TGRmK09OZDZLMWR2UEVLdG8yQUZjWVl3NzNQTzk5czJmUDNvS0l0by9HWktYVWU0bm9XNG43M09QNy90ZFFDV0lmR1NmWUlhSXJBRnlYdUU4VGdNM2lhOGR4NXBYTDVTODM4c3pNdk5qMy9ROVdsMmV6MlptcFZLcDZ5N1JJa0lCZ0RVUjBhdnl6WWVhSGZkL2ZQYTdUV3Y4TndKNVJ1MzhuQTNiTS9FNmwxT0d0cmEyL0JmQ3g4ZDY4cnV2dUhHOUp0dGJlQ2lEMFBLL1hkVjFLakZmMmZiL2haZlQxS0tYZVV2VjhYOTErKyswdmZmenh4eGRQMU5keG5NOGxseWdycFJpVnYxcmN3c3o3VGJSa240akdEUmdLSVlRUVFnZ2h4R3RGYS8xbEFEOUk3SUI2TXRyeStHR2wxSWVyMnhOUlozd3VlOEtqekx4enRFM1hFTkc1dVZ6dWpzbnN3cHFNYkRZN3czR2N3NGpvaUNqeDVVcmJnNW41RDBFUVhJcks5N1hqckxYZFJOUVZKWVdJMjR3QXVKbUlMaXNVQ2cvVXVWV3RlMDkxSEdjK0VhMTBuajR6djBCRTE0WmhlQkdBalp1Ym0yOGdvcjJZZVVScnZjajMvUTF1bSsrYTBOVFV0RzhpR0FnQVozbWVkMFVqZlkweHV6RHpOeE5GZiszdDdSMHh4a3hqNXJFRUhjemNDMkRmV3JrSXF1WHorVkpYVjllSG1wdWJmMDlFQnlTcWJnQVFSc2VMeFFySnhEc0E1bytPamg2UlNIYnlXUUNQUmJHV0xZaG9kbUpPN2RGMmV4RFJ3bncrLzFTMFZWK3NSUklRcktLMTNnckFNZkUxRVgwM2ZwM0w1ZExNdkdOOFhTNlhpK2wwZWs2aWJaeGw2VWl0OVZPKzc5ZmRBcXlVU3Y2VjV0WkUrZGkvQ1JIWktOMTJUVDA5UFlPTlJNeVR6eE5wYTJwcStpcUEwOGJybE0xbXAwYUhpZGJTTXRrc3cwSUlJWVFRUWdpeExpbWxMckRXSGs1RW1wbC91R2pSb2pPblQ1OStmMVZHMDB5VUFESU9wSzEwMXArMTlqdlJXSmNUMFZ1WitYT2U1MVVIQTF1MDF2ZkZxNmRlRGNkeFBrSkVGNkx5SFJIeHZKSVprdkhLdHRCZGllaHhBRzlQZnQ4bm9ubk1mQWNSNVNkejcyS3hPS2kxUGhuQWJ3RzhET0FPYSsxTm82T2pkMlF5bVhjN2p2TlRBUHNuZ3BUemlXakpxMzNtRFpWU2FrVlYwZWxhNjRPSnlOYnJFMlZobmhFRjJjYktyYlVYb2JMbC9CWmp6TGVpWFlLUGhtRjRjSlR4dWlFOVBUMmp1Vnp1WUdhK0JNQm5tZm5idnU5ZkhTVmkvVXFpNlI5OTMvKzIxcnFkaUQ3QXpQc25GeUg1dmwvUVdwOVBSTWNSMFZITXZKU0lEb3FxeDFiNEpjNjRiTlFXV3V0VnNnZVBsejFiVkVoQWNGV1h4YjlZbWZtZnZ1Ly9KYTRvbDhzN080NFRwOVNlUDNmdTNINWp6RmhIWnU0bm9uWlUzbnhmTThZOEdTM3RYUVV6dDhidnoyU2E3akFNTTQ0enRpQ3ZMWlBKRE5TYmFIZDM5OHhDb2ZETWVBL2p1dTRzSXZwUWRUa1JmU21ielY1U0xCWVgxdXZyT002SnRRN0V6V2F6VTYyMXh6cU9VenVWVHgzVzJ1R1pNMmUyTEZ5NHNQcVhuQkJDQ0NHRUVFS3NkZmw4dnVTNjdzZXN0ZE1LaGNKY0FGaTRjT0d1eVRaYTY3MEEzQjFkUHViNy9ydHFqZFhWMVpWdGFtcmFOd2lDZTZycm9wMVNlOVhxaDhwM3JZT01NUzR6SjFkSnZjc1lzekdBclpKdCsvdjdmOXJlM3Y2MWFBSEtVbWIrQ1RQbmllaVc2RjU3R1dQK3g4eGpPOFBDTVB5d1V1cExSTFJiVkpRam9tdVorYWRhNjc4VDBYM0R3OE5uMTlreStqOEFmeUdpRmFnRWNtNHl4dXl3ZVBIaXh6czZPbllEY0ZBbWs3a0F3TmFKQU9Vb001ODNPanI2M1ltMm9ZcjZGaTllL0xmMjl2Yi9KbFlKVG9tMzJkWlRLKzdGekpjSFFYQlhmTzE1M3ZkYzErMWZzbVRKei92NitvWW5PNjk4UGw4QzhMbnU3dTZiQ29YQ25RRFEwZEh4R1FCdmllNW5sVksvUU9YOThvVnNObnRPc1ZqOFgvVTQvZjM5WjdhMnR2NXM3dHk1VDI2NzdiYXRVNlpNR1NXaUppTGFJVzRUaHVHa2d0WlI0RThXSzYwR0NRZ21HR1AyQnpDMkRKYUlmcUMxdnB1SXp2WTg3NitPNDN3aTBmd3YxZjJKNkU0QVExSEdIQUM0MkJqenIrZ1EySlVNREF5YzJkcmEraEVpMm9LSUxnSFFCY0FTMFpUcXR2V01qSXhNK0VHT01nekgvODREOGFHdkFGb2N4emtid0NmRzZaNnRWZWc0emd0RU5IV3lHYjZVVXBnK2ZmcERDeGN1M0dOU0hZVVFRZ2doaEJCaURYRWN4MkZtTDdtNG94NGkydDBZTTk2NWdMOEI4UHNhNVNFei94N0FMa1QwNWhyamZoOVZ3UndpK25LdEcvVDE5UTF2dlBIR3B4TFI5TUhCd2FzV0xGZ3dZSXdwSnBxc2tuSFZjWnk1bnVmdHBiWCtFb0F6b2tRb2lGWS83bVd0OWVvRjdqelAreU9BUDJhejJabXU2eDROb0J1QTI5SFJzUU9BVnFWZU9SVXF5cmo4VXdBL0RJTGcyVnJqaWNiMTlmVU50N2UzNzhITVh3T3dEeEZ0RGFDbGdhNGhNeThHa0NlaUczM2Z2N3E2UWJ5dC9OV0lnNEdvL052ZkhCMjN0aVdBbS9QNS9IK2lLbHNzRnY5YnEzOFVqSHdTQUJZc1dEQ2d0ZjU1bEVrNTlwKzVjK2ZPbTh5Y21IbVVpUHdhVlUwQUpzeElzaUdUZ0dCQ3FWVDZlenFkWGhvZEVuc05NMytVaVBZQjhDNWp6R21KMU8rSU1peXRZdkhpeFY5b2IyK2ZFMFc0MDh4ODArelpzM2VZTjIvZVNvZFo5dmIyTGpQR2ZCL0FUd0JzYTR3NTJQTzhXNko3QTY4YzBEcTJyei82SzlQbThYVlRVOU80QWNIdTdtNmRDRTZDbWI4WHBiby9OQ3I2dU5iNkl0LzNINnZWbjRqdUFuRGtCRDgySVlRUVFnZ2hoQkFKekR6cysvNEhYZGM5aDRqMmliS3Nicks2NHdWQmNIM1YrSDhpb3VSNTlqYmFydXNES0pUTDVhY0FsSDNmLzJFdWwvdEZHSVluS2FXT2plWXdkM1IwdE83eFZqR2xWSXRTNm1jQTBsVlZaV2IrR3pQZlhDcVZibWprYkhyUk9OLzNud1h3cGZpNnM3T3plY3FVS2FseXVWeHpDMnhMUzR0ZFcrZFhqc2YzL1dmbnpKbHpZRHFkL21zWWh0OXNvTXNxRmkxYWRNcU1HVE15elB3aElucmVXdnVKUm81Rkd4d2M1Q2xUcHNSbkV6N25lZDR1MVcyMDFsc1FVUThxbjQ5bHF6Ty9Oem9KQ0NiTW5UdTMzM1hkaTVWU1J3MFBENStXeVdSK0ZWVTVBTTZOMnpIemYzM2Z2N2ZXR0gxOWZjTnRiVzFIcEZLcEFFQWJFYzFvYW1vNkNzRFoxVzFMcGRMMTZYVDZSOUcvdytFQWJrbWVYVUZFZDNtZUYrK3BSM2QzOTVzZHh4bmI0bHNzRnVzR0JLUHpEcThDb0tJNUx4NGFHcnAwMnJScHR6THpCd0E0MGRMYTYzSzVYSzdXTDVBd0RPOTBIS2NFNEZFQTc2eXVaK1ovOVBmMzExMEduOVRlM3Y2U25Ea29oQkJDQ0NHRVdOZEtwZExUcVZUcS9XdGlyREFNcTQ5d3VxSmNMdjgrbFVxRnFBVHl2aFpYNUhLNXphMjFmNTVvVENMNkhvRDNqTmRtWkdUazdFd21jeEF6MzBkRXR3OE1ERHpjMjl0Yk0raVJ6K2RmQXZETnJxNnU3elkzTjcrZmlQN2R5TGJlSUFqK2JZeTVocGsvQ2lBZ29zZXN0ZjhvbFVwL2xpRGdhNmUzdDNjRXdNamF2SWZuZVJjRHVIaXkvZWJPblR1M3E2dHJUazlQei9NTk5GL0Z3b1VMVnl4Y3VQQlR5WVZNMVh6ZlgrV29zdm56NTc4OFVUd3JDcXh1dkRyejJsQklRTEJLdVZ6K1NTcVZ1cnVucCtmNXpzN09BOXJhMnE0RmNFUlZzM0ZUZmhlTHhmOXFyVDlQUk5jQ09Obnp2RXRxdFpzN2QyNi8xdnJwNkNCYWd5aUxWVnpQek04bDJ4TlI4aTh6NVVTMm5sV0VZWGlXVWlxNVBQYkhDeFlzR0FBdzN4ano4eWpERHdCc3g4dy9xcFU4cEZBb1BPTzY3bWVKYUZjaVdpVWdTRVE3ZFhSMHlIbUFRZ2doaEJCQ2lQVkdzVmdjQlBDbnRURjJsTG0xWnZiV2ZENy9ISURuYXRWVmVlOUVEWHA2ZXBiWE8rSnBuRDZqQUg1WFhSNEVRUitBbXF2UEZpOWUvTVcrdnI1akFkUk5haUUyYktzYkRCVHJubXFnelFabDNyeDVMd1JCY0IraVNMem5lVWN5OCtPSkppK05qSXhNR0RuM2ZmOEdJbnBIdldBZ0FNeVpNNmVkaU9Mekhsb1JCZG5pZWlLcXpxNHpGaEJrNXJxckE0MHhIMVpLblpwbzI2dVUrbUY4UFRRMGRCb3pKN01LZlU1clhmTXN3U0FJZmxGZEZvYmgxc1BEdzVzRHFMbEtzaFptZm1SNGVIanowZEhSRHpUYVJ3Z2hoQkJDQ0NIRXVoT2QrU2JCUUNIZWdDUWdPQUd0OWFlU3FlS3R0V2RGZjQyWlVPSlF6V29iRzJQK2xVcWxua3dFQXZ0eXVkd1VBR01acnBoNWJySVRNemNsTG11dXpOTmE3d1BnbWtRZkpxSmprbHVDNTgrZi83SzE5c1JrUHlLNnloaHpVUFY0dFJTTHhSZDdlbnFldDlZZXc4eG5SWWxVL2dLZ3Uxd3V6eW1YeTNPc3RYc3djMStpMjAwOVBUM1B5OUp5SVlRUVFnZ2hoQkJDaUhWTEFvTGowRnJ2QzJBc0V3OHpQeElFd1UvV3dOQkxtSGttRVkzdFoyZm1xNjIxSDB4a0FTNFBEUTA5bU95a2xCckxMaFNuZ0U4eXhyd2J3SzBBa252c0w2NlY1YmhRS053WW5Wa1lTd0c0TVFvb05pUUlnajRpMmd6QUZBRHZaZVlMbUhrb2xVbzFLNlV1STZKWlVkUGYrTDUvUWFQakNpR0VFRUlJSVlRUVFvaTFSd0tDZFVUQnRWdUlLRjZWdDlSYSs4azF1Rng2ZnZULzV3Q2M0ZnYrdFVSMFVsekp6SGRIWi80bGJaRjR2ZEtCc1Zyckk1bjVqbVRpRG1hK2IyUms1Q3YxSmxBcWxUNGRwL3lPdEJEUkhjYVlWYzRUck1menZDOHc4dzJvQkNuM1NhZlRqd1A0TzRBNDQ5VXZpZWlvUnNjVFFnZ2hoQkJDQ0NHRUVHdVhKQldwUVd0OUZETmZtUWdHaGdBK1VpZ1VubGhUOXdqRDhNQXdETXZ4RmxwanpLY0FKSk9BWExUZGR0dHRrazZudDFCS2pUQnpPNENUNDBwbWZpRjZtZEphbjBORXAxVGRZbjY1WEQ1c3ZPeFJVVmJsdzVWU0R3T0lWeCttQVZ4dWpCbjFQTy9xaVo0am04MXVSMFQvQVBDQmFLWGcyT3BFWmw1T1JIUERNTndwbDh2NTZ5SVZ1aEJDQ0NHRUVFSUlJWVJZbVFRRXEyaXR2MDlFWDA4VWhjejhLZC8zSjB3UFB4bkZZbkVzcWNlY09YTzJadVlMaUNxSm5aajVIdC8zN3pERzdBTGdrVHBERkFCZzFxeFpLU0pLQmhMQnpQOWo1Z1BtenAzYlA5RThnaUFJdE5hZkJuQTlSUk5nNXZ2NysvdC9YYStQMXZwOEFMdEdaeXR1Vks4ZEVVMERjSTVTQ3N3TXJmVVNBTStNam83dUtXY0pDaUdFRUVJSUlZUVFRcXdic21XNENoSDltcG43VVFtTWpWaHJqL1I5LzdxMWVVL0hjVTVJbkNjNFhDNlhUMFpsTys1amRaS0hsTUl3dkJwUjFxZmg0ZUVQTVBNL296a1hBT3dXcFk1dmlPLzd2eWFpRTZQK2p5dWxQaEJsazZxSmlKNGhvdDJxZ29IRHpId2RnRjJ0dFljQytDc3oyNnArR3dNWWxHQ2dFRUlJSVlRUVlqS0lhQmtSalZhK1BqblQxdlY4eE5yak9FNHJnRFFSbFFFc1hkZnpFZUtOU2dLQ1ZUelBLd0k0bEpuL0RXQ1BJQWgrdTdidkdRVEJLZGJhOXpEemY1bjUrTGx6NThiWmhjdk1IREN6WmVaQkFFOER1QzBNdzNjWGk4VjVjZitlbnA3bHBWTHAvY3g4N2NEQXdKNis3ejg3MlRsNG5uZUp0ZmFrTUF6Zm44L254LzJsUzBRWEEzZ0t3RXNBYnJUV2ZuWm9hR2ltNy91ZjhEenYwU0FJZnU5NTNqNmxVbWtMQU1jdzg4OEIrQUFHaUdpdEJsZUZFRUlJSVlRUWJ6eWxVdWw1Wmw1QlJHa0EwOWYxZk1UYVk2MTlFek8zRU5GSU9wMmU5SGRiSVlSNHRaelgrb2FkblozTnIvVTlWNWZXZWpvQVdvMnVxOU5IaURjMDEzWGZaWXg1VG12ZDc3cnV1OWIxZklRUVFnZ2gxZ2JYZFUvU1dvZGFhK3U2N2trTmRCbkR6TTdTcFV1OVpjdVcyWUdCZ1I4ejgzcnozVWswanBtYmxpNWRldG15WmN2czBxVkxuMkJtK2Y0b3hGb2lLd1RyQzEvckcvYjI5bzY4MXZkY1hiN3ZMd0xBcTlGMWRmb0lJWVFRUWdnaE5tQkVGRnBycjYzRWpQZ2pTNWN1ZmVkamp6MldYdGZ6RW12T29rV0xXZ2NIQjk4SjRHTkVGQUs0a0lqays2TVFhNGtrRlJGQ0NDR0VFRUlJOGJxMzhjWWJYNzVzMmJJRGlXaGZwZFIxMjJ5enpTM0xsaTM3QjRERnpEeTZydWNuVnR2R1JQUldBRHRZYTk5TlJLM00vTHUydHJZcjF2WEUxaFhYZFQra2xOb3J1cnpFODd4L05kRG5zMFMwQ1FDRVlmakxZckc0c0xwTlYxZFhVeWFUT1RlNmZNYnp2UE1tR3JlN3UzdDdwZFRKMGVWVHZ1OS9kNUtQczBab3Jic0FmREc2TFBtK2YyS3kzaGp6WG1ZK0ZKVS9JRHpwZWQ2NU5RY1NZeVFnS0lRUVFnZ2hoQkRpZFkrSWhsZXNXUEdaVXFsMERZQTlpZWp6QUQ0Qm9DdzdrZFpmUk9RQXlFVHhpWkNaYnlpWHk2ZEdTVVUyU0ZFdzhQam84azhBSmd3SUtxVytER0JiVkg2bUR3SllKU0FJb0FuQWwvQktRdEo2QWNGVTlMbUM0emhiQXZoMG9zOUtBY0ZzTmp0VktiVkdWdXM2ampPWXorZEx0ZXFJNkMwQVBoL05Zd1RBU2dGQlp0YlI3d1FBK0RzQUNRaE9RQUtDUWdnaGhCQkNDQ0hXQ3kwdExmOWJ2SGp4SWFsVTZqUWlPcENaTXdBeVJDVGZiZGRUUkRUS3pJUE0vQlNBNjlyYTJtNkl0Z3lMTlVCci9Xa0FueUtpQzRhSGgrK3NVWDhNRWUxdnJiMCtDSUpidGRaSEFUalRXdnVSUXFId2o0bkdkeHpuVmlMYVowM00xVnI3SVFBMzVYSzV0NVRMNWJjazY1aDVlNkt4SXlXcHU3dDdqNnJ1V3lYYXR0YW9SNkZRZUhCTnpQT05RbjVwQ2lHRUVFSUlJWVJZYjNSMGRDd0Y4UFVYWDN6eHJOYlcxdW1qbzZPYldtdW5ydXQ1aWRYVDFOUzB0Rnd1LzIrampUWmF2SzduOGtiRXpOc3JwWFpuNXVjQXJCSVFCSEEwZ0QyVlVpMnU2d0xBTlVTa2xGSVB1SzU3ZkoyVmhtdFZHSWFmY3h6bkcvWHFpYWpKY1p3SHhxbnZxbE9mamxjK0Nna0lDaUdFRUVJSUlZUllEODJZTVdNNWdPVUEvcnV1NXlMRXEyV011WUdaZDRrdU8rSnladjZGMW5vRktvR3VZNWo1OWxyOW1ia3BYa0dubExwSGE4MUVkSm0xOWxZQUp4UFIrNnkxSzJYbnptYXpNd0hFSyttdXNOYmVtMHFsYmdWd0tCRTFFZEhQbVBtUnhNbzg4UVlpQVVFaGhCQkNDQ0dFRUVLSWRZaVozMFJFVzFXWEU5R014R1VURVRWWHQ2blJweWw2bVE2QzRFRmp6RklBRzAyWk1tV3ZaRHZIY1Q1SlJBckFVNTduM1FFZ0JIQzRNZVpIMFZtRFN3SGNBMkRYZXZjS3cvRGdlbWNJTXZNTXgzRVdKSXJPdDlaK3I5NVlqdU1NUnYzdVorYVY0bFZSNHBrajR0c3k4L2xWM1hjaG9yMmkvczhDdUs3R0xXeTllMitJSkNBb2hCQkNDQ0dFRUVJSThUcG5yUTJWVWt1cmlwdWpwQ3hqbUhsNWRBN2pFSUF5TTk5RlJEdFphMXVWVW1QdGlHaDJOTzdsVVRBUUFOanp2Sk9NTVlzQS9KbUlwbzgzcDJLeE9GaXZycXVySytNNFRuTCtJMEVRTEpub09RdUZ3cDNWMjV1Tk1mdkhBVUZtTHZ1Ky8vVmt2ZGI2NndEMmlwN3JhYy96dmc0eExna0lDaUdFRUVJSUlZUVFRcXhEaXhZdE9xQ3RyYzJ4MWphM3RMUThRVVFkcUFUUkRoMGRIYjBiQUhwNmVnWUJiSnpzWjR6NU00RDNKc3VzdFFja0UyZ29wVDZUeitlWGRuVjFUY3RrTXRmRTVaN25mU1Nielg2SG1WK015N3E3dTNXaFVQQTl6L3NlWGduRXJST2RuWjNOVFUxTmFRQVlIUjMxMCtuMGpxaXNTclJkWFYzVGttMlZVcit5MXQ2Tnl2T3Y2T3JxbXRiVDB6TXNad2JXSndGQklZUVFRZ2doaEJCQ2lIVm80Y0tGS3dEQWRkM0Q0MkFnS29HdTRaNmVudVcxK2hoajNsa2RES3ltdFQ3V1dydXYxaHBFTkxaY2o0aG1hYTF2aXE5enVkdzNtZmtvQUtkcnJTOGJHQmc0dWJlM2QyU05QZUJxYUcxdHZZS0lqcTR1VDZWU1NLVldEbWN4TStLekRoM0hnZU00Y0YzM3MwRVFYUG5helhqOUlnRkJJWVFRUWdnaGhCQkNpTmNCcGRTSnlXdG12bEJyL1FYZjkrK3AwZnpzUkR1bTJ0ay9kaUNpdzJ1VWI1UXNaK1ovTVBQWGlRaEVkRnhiVzV2cDZ1bzY1TlUrajNqOWtvRGdhc2htc3pzN2p2T3A2UEoyMy9mL3NCWnU0Mml0L3c5QU40Q3N0ZllUaFVMaDNrWTdSMzhwdURUNm5jRE0vSEhmOXd1VG5VUXVsOXVJbVQ4L1BEejg0NTZlbnRGSlA0VVFRZ2doaEJCQ0NDRW0xTjNkdlFlQVhMS01pTjRPNEc2dDlhOUtwZElwOCtiTmV3R1ZsWCtmampNRU0zTUFZQXFBdDFlUFNVVER6QnlmODVlS2s1SXdzd1d3SXRIMEFXYitBQkg5R2tBcmdKMmJtNXR2QnZEZHRmdlU0M3FLbVNlTVl4RFJ0dFhuS0VibEVzTVlod1FFVjRQak9MT0o2UE9vZkloZUJOQlFRRkJyZlJjUjdWaW4rcytlNTMwa2NSMFMwWHNCR0ZUK1NyQWZnSVlDZ2xycnJaajVKaUthUVVSZzVvVkVkS2d4NXRCeHVnMTVubmR1c2lDYnpVNjExdDVPUkx0bE1wa2pjcm5jaC9QNS9IKzAxdGNBK0dBamM2bmhBZC8zRDFqTnZrSUlJWVFRUWdnaHhCc1JPWTV6WHQxS29vK20wK2tPQUFka3M5bVpSSFJCb3ZwMEl2cFJyWDZlNTUwQTRBUlVGZzdkQ09CRFVkVmMzL2ZkNnZiR21MMEIvQVhBRWdCSEFuakhHbmkyMWVMNy9yY0JmTHRXWFZkWFYxTW1remtDd0VsVndjQ1FtVzhGY0pIdiszOTc3V2E3L3BHQTRPb1pTNmxOUkEybnJTYWlWZ0FiMWFtZVZxUHM1amdnU0VUdmJ1UWVXdXV0QU55YlRFMU9SRE1CZkdlQ3JpOERPTGVxYkhhMFFoRUFjc3ljZDEzM2FDTEtBSmpheUh5cU1YUEw2dlI3STFtOGVQRkdxVlJxY3lMYW9sd3V0NjNyK1lqVlEwVExXMXBhbm1scWFucU9pQ2JNbENXRUVFSUlJWVFROVJoalBnWmdseHBWdHdCNFA0QVVNMTlRV2FQa1hBT2dEWlh2MlBmNXZuK0hNYVptUURDV3pXWjNUZ1FEUVVSS2EvMS8xdHJyQ29YQ0UzRzU1M241N3U3dXZRQXNLUlFLenhoajZnVUVDUUMvaWtkZUxkbHNkcXBTNm90S3FTOENlRk9pYXBtMTluTEhjUzd4UE8rcDEzcGU2eU1KQ05Zd2MrYk1sazAzM2JTNVhqMFJKWU00YWRkMU42N1hkc21TSmNOOWZYM0RWY1hEelB3TEl0b013Q0dvZklpbkdXTWVyV3FYREI3dVVLTWV6UHgrMy9jWG9iSzhlQ2NBTnhQUm15ZCt5b2tWaThXL2E2MzNZK2JiaUtnOU9tTmdoNnBtbHdCNEtYRjlHSUE1MGR5dUpLSm5xdWJidHlibXRqNWk1dFpseTVaZFRrUWZqYTZSVE1FdTFqOGpJeU1ZR1JuQnNtWExmdC9hMnZwSklscTZydWNraEJCQ0NDR0VXTC9NbWpVcnc4dy9TQndCK0dnaU9QaFRhKzBQaWVpa0lBanUwbHBmU2tUN29QS2RjaVFNdzJNYnVBVTVqbk5CVmRrY0lwcWpsUHA4TnB2ZHYxZ3Nlck5temNwc3Nza21NOEl3bktLVWVxdldlbjltM2kyZUZ4RzkzUmpUQzJCemErMFJRUkRjdGdaL0RPUEs1WExwTUF3L3E1VDZWaklReU15TEFWekl6QmNGUWJEU1FnMWp6TWVaK1FBQXYvUjkveTdKT0x3eUNRaldNR1BHalBNQUhOOWc4OU9WVXFmWHEyeHZieitucjYvdjYxWEZnNzd2SDJ1TU9UNE9DQUo0QkVCMXV5UUh3TTdWaFdFWU5nTlFydXVlU0VUbkpNNEQ2Q3VYeXg4SXcvQy90UWJMWkRJYXdHM1IyUUNvc1RvUXFDelJmY1FZc3g4ejMwMUVEL3ErLzIxanpLL2plaUs2T0ovUHo0K3Z0ZGFmaUxZcHY2Q1Ura0krbnkrTjgwd2JqQ1ZMbHBpQmdZRWZFOUh1MFhtdlF3QmVJcUlWRFhRWHIwUE1uQUd3S1JGTkJYRHd3TURBWDVZdFczWnlXMXZiSSt0NmJrSUlJWVFRUW9qMXh5YWJiQkphYXpkRzVYdkdQVVEwUDdsYU1BaUNod0E4cExVK2hZaU9pOHVKNkx2RlluSEJST05yclU4bG90MnFpa3NBMGtRMFBaVkszV3VNR1FTd09UTkRLUldQWHoxVUM0QzNvWEtzMll6cXlyV2x1N3Q3YjJ2dFQ1VlNuWEVaTXk4aW92TkdSa1l1cTVlRkdVQm50Q0RubzhhWXZPZDUxUXVjTm1nU0VGeUhtSG0vK0FQR3pIOGlvdkVDZ25WcHJXK3N5ZzdFQVA2Y1RxY1BUNmZUcTdSblptTG1FNk10ekdEbUhpS2FZb3c1STlIR2k1T2xlSjZYejJheit3d05EZlhXV2hKc2pNa0NlQXN6YjBaRWIwWGxGOGRqelB4ZVkweXk2VkxQOHg1WW5XZGNuNzM4OHN0dFNxbHJBTXhoNWlFaXVweVovOHpNTDRWaEtBSEI5WlRqT0JraTJwU0k5b2srVHpzRHVMSy92My8zOXZaMjJVSXNoQkJDQ0NHRWFFZytueThaWXg0QzhCNEEzd2V3eXZuL3J1dWVSa1JuSjRvZXFNNERVSXZXZWdjaStqOVV2dWN2SWFJNDhOZ1Q3VEE4RTBBdmdDRUFtNDgzVnBUSitBVUF6ekx6d09vOTdlUVlZNzdEek45SlpGQWVBbkRleU1qSStlTUVBdVA1dmowUmMzbG12TFliSWdrSVRvQ1pGMGJuNnlWdG5qaWo3K2xvaVdyU2RDTGFZb0toVTBTMGQvUjZRUkFFanhwanRnbkRjRXZIY2Y0YWxRL0gyMi9yS1JhTHp4bGo3Z0l3RmhDTVBpaDFsdzFYUi9tSnFLdkdHWU5YQWZoRHRPSnZ1ZWQ1TjljYmo1bS9TRVNmcmhyM3dPaS9aTHNDZ0ZVT0xYMmpTNlZTMzR1Q2dZTktxZmUxdHJiZXY2N25KTmFvdXdjSEIyOHNsOHYzRTFHWDR6Zy9CUERwZFQwcElZUVFRZ2doeFBxRG1lOGxvcEx2Ky9kVUp3UjFYZmNzcGRRM0VtMmZLWlZLSDJwa0N5d1JIUnJuUVNDaWJ3SDRTVnpuKy81M1hkZGQ2ampPTmN6OGVXWWVBZkFDZ09lSjZIbG1maDdBVm5GQUVVRFI4N3pYN0R1OTY3cGZBSEJHSXFqM053QkgrNzcvdjRuNmRuVjFOU1ZpTGdEd3o3VTQxZldTQkFRbjlqM2Y5eTlQRmhoanJnRHd1ZWp5Sk4vM1Z3cVd1YTc3RlNLcW14MG9hck56ZkFpb3RmWldBS0huZWIydTY0NUYxWmk1N1B0KzcwUVRKS0tmVzJ1L1JrU2J4R091Q1ZycmZZbm95dWljeEI4NWp2TzFpYllBSjlLWkorZTNXZ2xJM2dpWWVkckF3TURlQUN3UjNUaHQyclIvck9zNWlUVnZ5cFFwank5ZnZ2eGFaajZXaVBaajVsWWllazMrWWlhRUVFSUlJWVJZLzFsci94SWxGbDBGTTk4RDRGUUFhV1plenN5SHpwczM3NFdxTnMwMXR2aWlYQzcvSVpWS25RN2d3Y0hCd1Y5TW5UcjFKOG42SUFndWpGNmVXK3NvTVdQTS92WG1iSXpwSktLNmNhVnl1YnhwOHBxSU5zbmxjdHZWYXc4QXc4UERMejcrK09PTG8vWngzQVhNdkx5L3YzLy9HamthVnBITDVhWXc4NCtTWncwUzBSMFQ5ZHZRU0VCdzlZenRPeStYeTZ1MTdGUXB0Vi9pOHRaRStkaS9DUkhacnE2dVd0bUhBUUE5UFQyREFEaWZ6NWR5dWR4TzF0b3JpZWhnVkg2WnZHZDBkSFMxenpJYkhSMHR0YlcxWFJiL0pVRXBkYksxZHBkc05udkllUDJVVXJQeStYd3l5UWlNTVM4QjJHUjE1N0krR3g0ZTNpUktnVjVpNWlJUlRmakxTNngvaUdoMDJiSmxBVE1QRTFGNjZkS2xNd0JJUUZBSUlZUVFRZ2pSa0VLaDRJOVRkNjh4NWxSbVBvdUkzamN5TWxJQW9BQllSRUU3WnQ0cWJ1ODR6dGpSVk1WaThSL0dtUGxFOURISGNkWjBWdUJIbWJudWQvM3FKSnBFZEN3emo1c0VKWjFPZnhYQStWSDdGWW0rMHpvNk91WjFkSFM4Vks5dlpVY3p0VmxyM3hyblY0aktIL0o5UHorSjU5b2dTRUJ3a3ViTW1iTTFNK3M0OHU0NHpwT3JNMDYwZ2dpb3ZMRmI0dkl3RERPSkQwMWJKcE9wRzFUbzd1NmVXU2dVbmtIbHpJR1h0TmJKOFZmMDlQUXN6MmF6eG5HY3R6YzRyZnQ5MzM4MmNmMFpZOHhTQUNkRjh5eVh5K1VscVZUOXQ0MjF0aTg1ajhnR3UwTFFXdHNCSU1QTUk5WmFTWDMrQnNiTXp4RFJFRE9uaVdoVEFQOVoxM01TUWdnaGhCQkN2REY0bnZmamJEWjdkN0ZZbktlMXZzWVljM1MwOElRQk5DVlhCdzRORGZVbHVqSVJ2VHVmeno4MzNvS2oxNm1yazhsVm9vUW1iNnZYT0JGakdTdGo1aGVKNkF0cmQ1cnJKd2tJVGxJcWxUbzljWmdsaU9nM3MyZlBQcko2dWU1RUJnWUd6bXh0YmYwSUVXMUJSSmNBNklxMmxVNXBkSXlSa1pFSlY1dWxVcWxqSnBFeGVYOEF5WUNnOVR6dlpOZDErNGpvZUtYVVlUMDlQYVBHbUxGSWU3bGN0bkVHSW16ZzI0TnJHUjRlYms2bjB3NEFxNVFhV3RmekVXdVB0WGJJY1p3eU0yZXN0UzBOZEJGQ0NDR0VFRUtJaGhXTHhYblJ5d2NBSEIxbENWNnBEVFAvY2Z1dGlPTUFBQ0FBU1VSQlZQNzgrU3ZsUWNqbjg4K3RqZmt3OC9Kb1I5d2FRMFNqOFd2UDgzN2EzZDI5eEhHY1k1alpCVENEYXUyTFhuVmVnd0NlQW5DZlV1b0grWHhlRnVmVUlBSEJTWWlXNFI1VFZieDNVMU5Ub0xYK2lPLzdmMnQwck43ZTNtWEdtTzlIQjNwdWE0dzUyUE84V3dCc0ZMZGg1bEVBaStKcklsTEpyRDlOVFUzVkFjRmtvTkpPOXZtWXVXYkcyeUFJTHB3MWE5WVZpYjM2TFlrK0s1MHBHSWJodHFsVWFxVWtLOWJhQlVUVU1kbjVDQ0dFRUVJSUlZUVFZbVZoR0Q1WVkrZmVNbWErYmNXS0ZTZlc2NWRLcFRoS0hBSUFJL1hhTmNyMy9WbXZkb3lKRkFxRkd3SGNHRjJxWEM2WFdiRmloYXJYdnFXbFpjVHp2SEZ6SDRnS0NRZzJ5Qml6QzRBYkU5SG8rY3k4bkloMkFQQW1JcnJiZGQydkpBN2tuRkNwVkxvK25VNy9LUHAzT0J6QUxRQ214L1ZFZEpmbmVRZkYxOTNkM1c5MkhHZGhmRjBzRnFzRGdsTVRmVmRKN3NITXh4SFIzVlhGM3dOd0JDcS9WR3FtN0k2MkhUOGRCd1NadVNYK01hVFQ2V0ZyVjRvOXVzeThMRmt3M2lHalFnZ2hoQkJDQ0NHRWVJWG5lU2NBT0tGZWZiRllYSkRMNWFZUER3L2JUQ1lUQWlqbDgva1ZBTVk5STdCWUxBNU9ka1dmNTNsL1RpNCtXc2RzUHArWG5YZHJpQVJxR3VDNjd0RUFMb3RYeGpIekNETi9ZblIwOUYvTnpjMDNFOUYrQUZKS3FSOXJyWE1Bbm1oazNMbHo1L1pyclo4bW9yY3lzMEVsZU5ZWjF6UHpTc3Q2aVNpZHVDd0RDS3VHSE1zd0hJYmhzcW82TVBQejFWbUxqVEZOaWZvbHRlYVpTcVcreGN3SEdHTnVaZVlUQUl4bENucmhoUmVXVEo4K0ZzT0U0emkvYWVUWmhSQkNDQ0dFRUVJSXNYcXFrM2tLTVZrU0VKeVlTMFNmQkJDZm0xY0c4UEVnQ1A0SkFGMWRYUWRsTXBsZkF2Z1FLa0c3M2F5MUx6V3dyUjF6NXN4cGo1SVBBRUJyMUgrbnVKNkkvbDNWWlN3Z3lNeTF6ZzhjaTh5TmpvNnVFaEFFQUszMWRDSTZBOEFRTTJlWStRQWlBalBiL3Y3K2V1Y0s3QkpsNkRrMERNTmpVcW5VMXRFY0JoY3VYTGhpeG93Wnc5RWUvWGplR1FBT1h0bTdINU5JdmhCQ0NDR0VFRUlJSWNRNlZuZmZ0UmdUV0dzL3dNeWowWUdaaC9tK2YxTmMyZFBUTStwNTNwRUFmZ25neWRIUjBiMnJFblBVc3JFeDVsK3BWT3JKUkNDd0w1ZkxUUUd3YTl5SW1lY21PekZ6VStKeXBmUCt0dDEyMjFZQWNacnhaZFdIaU1ZR0JnYVdNZk54QUw1Q1JDY2tVbkgvYWJQTk50dEthLzBUWTh3NzQyQ3hNYVlUd0p1aSt6OEdvRDFlWWt4RVQ2T3loUGhFSWpwV0tkWHUrLzQwWnI0dnZwOVNhbFlZaG5zeTgvRys3KzgyMFE5YkNDR0VFRUlJSVlRUVFxeGRFaEJzUUtGUXVKT1pEMk5tNDNuZUgyczBDVDNQTzdwY0x1ODZiOTY4cHhzWWNna3p6eVNpamVNQ1pyN2FXdnZCT0VBSW9EdzBOUFJnc3BOU2FpeVpCeEd0RkJDY09uV3FHNTl2V0IxSVRPcnQ3UjBob2hlaWRwYVord0g4UmluMTZUQU10eVNpRXdEY3I3WCtROVJtejBUMys1VlN5WURsRTZoc3FUNE93SFhXMmtCcjNaVzhIek1mN3pqT1A1VlNWMmF6MlowYitOa0lJWVFRUWdnaGhCQkNpTFZJdGd3M0tBaUMyeVpvWW92RjRvdW9CTzRhT1hCelBvQWRBRHdINEFyZjk2ODF4dndqcm1UbXV4Y3NXREJRMVdlTHhPdVZ0Z1JiYXc5VnFoTGZKYUpDclJ1cXFJSG5lWnRIaDRLdWRPQ282N3JKOGY4WGpiVjNZazczSzZVK21HaFRNTVowTXZPNTBYV2JVdXFaWkpLUk1BenZjQnpuVkFCVFVxblU5VE5uenB5emNPSENtdG1NaFJCQ0NDR0VFRUlJSWNUYUp3SEJ0WUNaZDBxY0lWZ3psWGNZaGdlR1lWaCsvUEhIRjZPeU5mZFRBSFNpeVVYYmJiZmRKdWwwZWd1bDFBZ3p0d000T1hHUEYrTFh1Vnd1YmEzOWNIeHRyYjA5MGM3R2MySG1iZ0EzeDFWVlV5SWlPaXh4OFRnQVl1Yjk0ak1HbWJrQTRCZUorOHh6SE9lUFJEUTFHditZZkQ2L1ZHdTlTZHdtbFVvOUdZYmhkNVJTNXdGNDIvVHAwNyt6Y09IQ3IwL3VKeW9hMGQzZGZZVGpPTHN4OHc0QTFKcmFvdDNWMWRYVTNOeDhQb0FwVWRGenZ1OS82OVdPTzJ2V3JFeEhSOGVKekx3MUVXM056Sjd2KzZkTlpneGp6S0VBOWtMbE0zVnBvVkNvbWRBbm04M09WRXAxRTlGc0FNLzZ2bi9kcTUyL0VFSUlJWVFRUWdpeHZwS0E0S3ZuYUszblI5dDFoNWg1R2hHOU5hNGtvcjVhbmVMVmhLZ2tGOW1hbVM5SUJPN3U4WDMvRG1QTUxnQWVxWFBmc1ZXQTF0b3ZFdEVXVWQ4bG82T2pkeVhhUFpPWXl6ZU1NWWFacTg4WFRBUFFSUFNPeEpoL044WVlBSnZGVTFaS2ZUeVJZWGdaRWVVQWJCZGRlMHFwYnhsanpnZVFqZWJDaXhjdlhyN0pKcHRjYUszOUxCRzlIY0RPVWNLUjZneko0bFZ5SE9kSUFJZkU3Nk01YytiTW1UdDNidDN0NDQxcWJtNCtnNGhPVEJUZEd4MDNZTWZwTnFHK3ZyN2g5dmIyTHhMUnpLam83UUFtRlJDTWdvRmZRbVVGN0ovcVpmaDJIT2QwSWpvdXVsd0FRQUtDUWdnaGhCQkNDQ0UyV0JJUWZQVkNJbm9Ld0x0UkNicU5WVER6WXFYVXplTjFSaVZZY1VMaVBNSGhjcmw4TWlwYmV4OHp4cXdBMEZMVnBSU0c0ZFh4UlhKYkw0QnJlM3A2UmhQWGZ3VHdmMUhRendGd1VBTVprUDhhQk1FL2pUSGZTWlRkSDUxTjJFOUU3UUJ1Q0lMZ05HTU1NZk1lU3Fsam1QbGZWZU04MXRmWE45elgxd2ZYZFU4QThDWlptYlg2dE5iZkphS3Q2OVZINTFLT1hhZFNxYXVNTVRVRFpKRnpQYzhyVG5EUHd3RlVyK2pjMnhqekE4L3pUcDFvemwxZFhVMURRMFBqblZYNlZ3Q2ZRT1Y5UE1zWTA3bDQ4ZUtGOVJyMzlmV04xRmpkMm9nYkFNUUJ3VzF6dWR6Yjh2bjhmMVpqSENHRUVFSUlJWVFRWXIwbkFjRTE0d0ZtM2ozYWRsdU9FblU4cXBUNlpqNmZYenBSNXlBSVRuRmQ5dzRpdWdMQVdZbFZYV1ZtRHFKVmRTdUlhREdBWWhpR1B5Z1dpL1BpL3NQRHc0YzFOemRmU1VTSEFEZ3JPYmJ2K3oxYTY0TUJuQkd0QUd5dHZqOHF3YVRsQUo0Q2NKTlM2cHhvM085bk1wbS9NL01oUkhTNzcvdC95V2F6dTZaU3FkdXN0ZWNEc0o3bm5kcloyZG5jMjlzN29yVitrWWphbVhrSmdIOHk4MG1KWjd5cjFuMUY0NGpvZlFCeTQ5UlhYKzhJWU1keGh2d2xnTG9CUVdQTS9zeDhmU0paVFlHSXVxUHFyMnF0WC9aOS81eng1cHpKWkI3T1pESjE1MXpEdnpzNk91cFdkblIwYk9ONVh1OUVneGhqYmdEZ3h0Zk12TklQeDFyN04yUE04a1RSenozUE94ZENDQ0dFRUVJSUljUUdRQUtDTlJEUkdjejhZd0FZR0JoNGNhTDJudWVkQWVDTUJ0cnRVcTh1Q0lLN09qczczOUhiMjd2U21ZT05uQU1YclFqOGhPdTZPd1pCc0tpNjN2ZjlPd0RjTWRFNGRjYjljL1FmVU5ucXZHRFdyRm16Ky9yNmh1T3llTTYrNzI5V2J5eXhmdEZhSHdYZ0tpSktSMFgzam95TTdCOXRIejRObGMvSkQ0d3hiL0U4NzhSWHUzMTROZWIzTUlBMkFHOUtGUDlNYXoxSVJMOENNQXZBdG5GRmpXRHBtNVBYekR6ak5aaTJFRUlJSVlRUVFnanh1aUFCd1JyeStmeExBRjU2cmU5YkhReWNyQ0FJL3JubVpsTmZNaGdvMXBtVGllaVg4VVVZaG9jUTBSSnI3U09wVktydSs4aGEremdSMVExK2RYVjFOV1V5bVhQamMvbFFDWllGQXdNRGgvVDI5bzRDT0YxcnZRVVJIUjFWZjhFWU02ZFVLbjF5N3R5NVQwNHc1eUtBcHlmemtNenNFTkgrMWVWRTFBVmdvNnF5V2RITFpMWnNNUE55SXFwMVptVXpnTXhrNWlPRUVFSUlJWVFRUXJ3UlNFQlFpUFdRdFhaNUVBUXZvWkpCZDJvcWxUb2Z3RWFPNDZ4ZzVoczh6enVtVmordGRkM3o5MXpYZFlub0dnRGRpZUsvS3FVTzYrM3RYUllYK0w1L2pER21IMEM4SmZ5ZHFWU3FhSXo1bXVkNWw5ZExHR090L1VrUUJGZE85R3hSNXVDcHFBVDVpZ0JXQ1FoTzB0NmU1ejFXNHo0bkFmalJxeHhiQ0NHRUVFSUlJWVJZNzBoQVVJajF4UER3OEx1YW1wcFNBREE2T2pvVWx5dWxQcHBZTGRmQ3pIVlhpakx6TGtTVVFpWFk5aXdBZEhaMnRyVzJ0bjZiaUw2VS9KM0F6RGVYeStYUGhHRVlkblYxVGF1YXk3ZWFtcHBlSktMdlVjVlVBQmRycmI5b3JmMVdvVkQ0YlpSb2Vna1J2UnpOczZHVnBjejhrOFNXM2hNQWpHWEZMcGZMSVFBc1c3WnNzM0s1VE8zdDdlY1IwUWxSdi9mMTkvZmYyOWZYVnpiR1BOamdqMVVJSVlRUVFnZ2hoTmpnU0VCUWJIQzAxbnNSMGJ1NG9xU1VDcTIxbG9nc000ZlIveTBSalpYWGFtT3RYYWs4ZnEyVXN0YmEwRnBycjdycXFqY2ZjOHd4U0tmVERjeHNYS3FucDZjNm9KWkNKZEIyYkZ6QXpNOG9wWDVSNzdNZEJNRktHWHhuejU2OVdUcWRMdGJhUmt4RWg2WFQ2Y01tTTNjaWVydmpPTDh4eGl6MVBPOHZ2dS92MjNEbkdxeTFnMEVRYkZwZEhtK3Y3K2pvU0s1R0xMMGV0ck9Qam83aTdMUFAzdE4xM2U0R21nT1ZmN2RPWnA3Q3pFNFlodko3V1FnaGhCQkNDQ0hFV2lWZlBNVUdoNGplaFVvU0dGWksyZWovek13Z0lvNnZBYkRqT0J3akloQVJWN2RSU3NWbGlNWmhJbUxIY2ZpT08rNzQxeEZISEtIYTI5dGYxWnlOTWI4QzhPRUdudTNOekR4b2pHbjBaekdkbWE4RWNEcWlUTUlBZmsxRVAyaDBidEdLdmpCYXpaY0NjS0huZVg4eHh2d2N3SjZOanBNd2xpaUVpTTR4eG53eldWa3FsWGFjTzNkdWY3M09YVjFkVGNuck1BeWRXci9ybUZsVkp4dFpFNGFIaDhuMy9VT1ZVbTREemF0Wlp0NXFqVTlLQ0NHRUVFSUlJWVJJa0lDZzJPQllhNWNRVVIrQU9CcEVsZGdUZ1prSmxXRFJXQm05RWpWYXFTNHVpNm9wOFo5S3RFOHgxejIyNzNYQjg3eHZHMk4yWU9ZSGxWSS9zTloyTS9ORHlUWkV0SHZpY2g0ekw0MHZtSG11Ny9zL3kyYXpWem1PYzhMSXlNaXBVZFVXQU43MmF1WVdyVnhjYWZWaVUxT1RrN2gzYy96UFEwVG5hSzNmVEVSbkpkdW5VcWxIR3cyUXJnbEV4S2xVYWdVekw1bEV0MllBTFFBb2xVcTFyc1hwQ1NHRUVFSUlJWVFRRWhBVUc1NGdDQzRFY0NHQVZHZG5wek04UEt3Nk9qclUwTkNRTTIzYU5GVXFsVlJUVTVOVEtwVlVjM096S3BWS1RybGNWazFOVGFwY0xqdXBWRXBaYTVYak9FNFloaXFWU3Frd0RKMm9URmxySFZWWktxZ09PdWlnV2EydHJlZXRnV25QcnhHazJ4TEFXK0pyWm40WUFGZTFlUXVBTGV1MUlhSVNnTkR6dlBjbXVqMEdZSS9FZGNvWVU0b3ZyTFVuQmtGd1gvVUVpOFhpUEFESFZwZXZhYVZTNlMxYTY5OEM2Q2FpNU5KTEV3VUhCNlBzeEd0N0tqVzF0cmJpdDcvOTdlbnQ3ZTJyL0l6cWNWMzNKQ0w2WVNMUUxJUVFRZ2doaEJCQ3JEVVNFQlFic25KdmIyOFpBQll1WERoeDY5WHd5VTkrc3B4T3AvRnFWd2w2bm5jR0t0dWNnV2hiYkNhVEtTYWFYTy83L3Nlcit4bGpIb2tEZ3N6OEQ5LzNkNjl1a3h3VFFGTjFlVXRMaTVPY1B4RzFWQ2NaaWRyWmZENC9sdXhrOGVMRmgweVpNbVhzZDB3bWs3bUJtWnRLcGRLbnJiVjF0L3cyTnpjdklLSXRvc3RqaDRlSHIwL1dPNDR6STlyMlhjc0tBSXVTZ1VKbWZweUlhcDB0T0NNWkxCVkNDQ0dFRUVJSUlUWVVFaEFVWWozVTNOejhOUURiUnBkTFIwZEh2MXpkeG5YZGd3SHNFbDh6ODBYampabkpaQzRBY0h4MWVYVXdrNGh1ejJReXEvUm41djhBNkl5dmt3aytYTmM5RGNDQlJJU21wcWFIckxWSEJrSHcwQ3FEVkpLK2pOM1FXanZTMDlPelBGay9jK2JNY01hTVZYS2dnSm1QR3hrWitYbFBUOCtvMXZyYWVJWGd5TWpJdmowOVBjOVh0emZHbkFUZ1IvVitIa0lJSVlRUVFnZ2h4QnVWYXFDTkVPSjFaTTZjT1ZzVDBlbUpvbzNTNmZUdlhOZjlUR2RuWnhzcVFiV3RpT2huY1FObUxnUkI4T3QxTWQvT3pzNW1Jam9xVWJTbFV1bytyZlVxUWN4R0xGeTRjSVcxOWlScjdVN01mSEdpcXJlbnAyZDArKzIzNzBpc0VDejE5UFM4VUd1Y2NybDhLNEQzQTNnL0VWMjFPbk1SUWdnaGhCQkNDQ0hXUjdKQzhQV05xcytFRXlMS2FId0ZnSThCMkRRcTI1MklkbTlyYTd0SWEvMTdJdG9Ed0hSVWdvRWoxdHBQQWJBVERQMmY2bk1LRS9lc20xUWswYWJtdnV2ZTN0NlJ6czdPWFZwYlc2OGxvb09qNGhRUm5XK01tZWw1M3NtTlAzMUZkQTRrakRFZnE2NXJibTdlTVg3TnpIMzFQa1BGWXZHL0FQNDcyWHNMSVlRUVFnZ2hoQkRyT3drSWprTnJmU0lSUFc2dDlZSWdxSnN4TkRyUDdRSlVBaEIzK3I3L2g5VzgzK0VBVGdVd2c0ZzJBM0NXNTNsbnIrNzhqVEUzeEs4SEJ3Yy91MkRCZ29HdXJxNm01dWJtWHdIb0JmREV5TWpJamRWYk1tdU1zLy93OFBDREU3VWJoK082N2xHSVZxb1ZDZ1YvTmNjUnJ3U3lUdXJxNmpvMWs4a2NDdUR6QVBhT3FsdUk2TWhrZXlMNnYwWis1cDduL2FqT0Z0cUdrb3FNcDdlM2R4bUFRNDB4WndFNEhhOEVLcSt0MGZ6Vkp0YllKL0g2NFZjNWxoQkNDQ0dFRUVJSThZWWpBY0U2c3Ruc1c0bm9JbFFDS3BkbHM5bExrL1hwZFBybGwxOSt1WC9LbENrcHBkVFV4TmxySTExZFhYK04yNDJPanBaNmUzdEg0dXZ1N3U3M0tLWGFhdDJUaURxWWVVZUtEajlqNWk5b3JaK29OMGRtSGdxQzRIWlVnb25mSnFMZG92THYrNzcvTndBZmp0dE9temJ0QkFBRFRVMU5PeERSNFZHN2thR2hvVitOOTNOd1hmY1FBRGMxTnpjL2tjdmxEc3ZuOC9PMTFsZU8xNGVJcnZRODc5SDRldGFzV1dtbDFOV29CSk8rQjBBQ2dtdEFUMC9QYURhYmZVZ3AxVVpFbXhGUlY1Mm1aMm10RHdCdzlkRFEwSTBMRml3WWVJMm5HbVBQODc1aGpIbU9tUzhrb3E5VUJ5cWo3Y1hUazMwbWM0TmNMcGUyMW40aVBqK1FpUDYyaHVZdWhCQkNDQ0dFRUVLOFlVaEFzQTZsMUc3eGF5SnFTYVZTYzVQMXpIeEpSMGZITEFBSEpzdUo2SlJNSm5OS2ZOM2MzSHdGZ0dQamE4ZHhMa29rZzFoRkhNaUlYcjhad0cvSG1lWXpBR1pHcncyQTkwYXZyeG5udWZaT1hPYW5USm1TcXBVeHRxZW5aMFZuWjJlS2lINEN3Q0dpZHpEem85M2QzVWNRMGFmSG1STUEzS2UxYmdad0pvQ2wvZjM5SDU2Z3ZaaVlNMmZPbkszUzZmUTIxdG81UktTSmFHY0FiNnZWbUpsZkpLS3h6QnZSbHQvZHAweVpjcUhXK2lZQVYvdStmejhBZGwzM1hVUjBWcU1UVVVyOVJHdTl5cGJoeEwxK0Y2MDJyTW56dkl0ZDEvV0dob2JtZG5kM2IyK3RYZEhVMUZRdWxVcHRxVlRxeXdEU2liSEdYWlhLekZzbVB6UFcydU9pMWJVQU1Ed3lNbkpybzg4bGhCQkNDQ0dFRUVKc0tDUWdXQWNSN1lkS3dHRTVNeitzbFBwa2pXYkxBY1NCa1kyaTlpTkVOQXhnU2pLdzhUcHllUHlDaUhiTFpESTFWNHU1cnJ0M0VBVDNkWGQzNzZPVStqTVJ2UlhBUmtxcGJ5U2FQY25NQTRueFpnTndvc3ZwUkxRWGdKZlg1c05zS0xUV255V2l5MUFKeU5WckZqTHo3Y3g4VGhBRUQ3bXV1eDhSblFUZ2dIalZLUkZOQlhBMGdLTzd1N3ZmWFNnVTdpV2lUYXZPQ0p6STdHUVFyb1pnb2dHQ0lIZzRsOHR0enN6ekhNY0JNeU9WV3ZYWFVSaUc4MnAwSjYzMWY2TDMyRmd3bTRoR21Qazc4VFV6Ly9ieHh4OWYzTkFUQ1NHRUVFSUlJY1RybkRIbUc5YmFGbFFXUTF3VkhTZTFWbVN6MmFrQTJsT3AxR2JXMnMySTZFMEFaaXhhdE9qQ2hRc1hycGpNT0tsVWFtZG0zcTIvdi8vOHZyNis0ZFdja3RKYTN4bTlYdVQ3L3BFVHRJOTNVdTRFQUVORFEwZlBuejlmNGhNSkVoQ3NUUUU0SUhyOVY4ZHhyaStWU25la1VxbjNSY2tjd014LzkzMy9PbFRPRUp5V0NLejkyUE84cjJ1dHJ5R2lvOGU3eWVqbzZKdXN0WVBWNWMzTnpiOGxvdjFSQ1loc1d5cVZucTNWdjZXbFphSWtFU3ZKNVhMYk1iT2VUSjlDb2ZDRTFub1BBUGN3OHdnekgweEUvVkgxOGI3di96bHVhNHg1Q2NBbWt4bGZOTWIzL1N1MTFxY1EwVFpWVmNQTS9CQVIvYjVjTHQ5WUxCWmZqQ3VDSUxnTHdGM2QzZDF2ZHh6blM4eDhkQlFRQkRQZlV5Z1U3bjNOSHlRaG44OC9aNHhaTU02SzJUdUx4ZUtDR3VVTTRPOUU5SkZFMmN0RWxHZm1qelB6TFVUa2hHRjQ3bHFhdWhCQ0NDR0VFRUtzQzE5VlNtMFV2YjU3TWtrU2pUR1hNUFBHbGJVVXBBQW9aczRBYUluT29tOWg1allpMmpoYThEUzJ3Q201S0dYNjlPbWpDeGN1dktDUmUycXQ5eUtpdTZPa2ttaHZiKy90Nit1N29ZR3VjZis3QVF3Q3VOYjMvVnVKYUI5VXZzOCswMGovS0JoNElBQTBOVFcxTkhyZkRZVUVCR3R3WFhmWHhIYkxmK1h6K2FIT3pzNndyYTN0VkZUZWZQOGtvcTIxMXF0c1p5U2lVN1RXSnhCUmMzVDlhZGQxbHdaQjhMWHF0dGJhd1V3bWN5c3pPMVZWYytJWGp1UDhRaWsxVXQxWEtYVndQcCtmVkpJUFpqNHg4WG9SZ1BIT0p4emJFdXI3L3JQWmJIWXZWQkphTERIR2pMWFRXbDlFUkZ1WHkrVmo2d3dsMW93eU01OEI0Q3dBSGhINUFCNVp0bXpaUThrekttc3BGQXBQQURqZWRkMXZFTkZubWZrTFJEVDJmdlI5LzVhdXJxN1dOVGpYMFVtMGZiZ3FJRmhpNWo1bS9wUGpPTitzMTRtWkg0ak93bndKUURFTXczTUtoY0lRZ0R0YzF6MkdpSFlzRm91MVZoY0tJWVFRUWdnaHhBYUhtUTlQSEs4RVZCMVpWdXU2amxOenVkemwrWHgrQ0VBcWw4dHRQRTdiSjZ5MXk0aW9JeHIvVTdsYzd1NTZqY013TE1jSlhlZk1tZE1PNE4xRVJNeDhmeU1UYzEzM0swcXA4d0NnWEM1djJVaWZEWmtFQkdzZ29vOVhsN1cydHA2YU9LL3RTOWJhQTZOa0l0WFNSSlRjS3B4U1NqV1BjN3U5aUtnNklKaTBTNTBQNWFTMkkxdHJad0E0T3BGczRaUlNxWFJiT3AzK0lSRjlJNS9QUDFlclg3U3FjRi9QOHk2dU0vU2VBTHJUNmZRMDVrbmxmeENURkFUQnJ3Q01td1JtZ3Y1TEFKd0g0UHlxWkIzaHE4Z2cvYXE4K09LTHgyY3ltWk1BalBUMjlvNDJta1FrQ0lKTEFWeGFwKzVYQUg2enhpY3JoQkJDQ0NHRUVHOU1LNWg1T1JHdEFQQVdWQUtJb3dCK1NVUXZNL05pWm41WktmVXlnSmRYckZpaFVGbDF1QU16UHpMZXdGWHhqUGRFaTVQcXRTMEFjRkZaSExVYnZkTDVDSzMxbm9sMm0yaXRmNS9zYTYwOWN6V2ZmWU1sQWNFcVhWMWRUUUNPU0pacHJiY2lvdE5RK1ZEOHl2ZjlSMmJObXVWdnZQSEc1MGRsVXgzSFdSZzEvN0cxOWt3aXVwU0lqZ1J3OVlzdnZuaGF2ZnNSMGJiTVhCM3greW1BdlZHSmtML1RjWnpuNDdHcms1ZzBpb2krRFNEZUx2cnN3TURBSDFwYlcyOEhzTHUxOW4xYTZ5T2lKQlBKNTU3T3pMY0IyTm9ZczJlNVhQNVVzVmhjWll1eldPKzhiaUszMGRrVERaOC9NUW5oV2hoVENDR0VFRUlJSWRaN1lSZ2FabjZtWEM0UDlmVDBEQUd3cU1SRDNwVEpaSjVESllZdzRIbmVSQWxGMXhxbDFMN3g2L2djd0lRTUVSMmNMSEFjNTNKckozV3EyZ1pQQW9KVm1wdWJQeHd2WjAzNFpyU3ZIa1MweUhYZHJ3QzRXeWwxSUlCM0pIK096THlmVW1vNmdKMmo2OUY2QjI0Mk5UVWRicTFkWmJ0bnRHYy9mcDFsNWppVGNFY2NJQS9EOEZDdDlZQlM2bmY1Zkw0MDBYTXg4eEZ4WDJZK2Q5cTBhWHRFV1dvUkxSdStSMnY5UmQvM0wwdDBPeHpBMXRIckR6bU9zODNzMmJNL01ORzloQkJDQ0NHRUVFSUkwVGl0OWJIUklxRHhqTzArVkVyZHFiVWVMd0pXOEgxLzUxb1ZqdU1vWmo3RmNSeG92VkthZ2VRdXlDbGE2eDlVOTJYbXBVRVFmTDlHK1dJQXQwd3cvMXFtRTFHdE9NUDdvM0g3QVR5TFN1eGkrNml1ek13cm5UZWZUSGdxR2lNQndWV2RXS05zZXVMMWw2SUROVTlrNXYyaVRMcGpvamZvOXF1TVVJTlM2cG9HMmx4U3AveW5xQVFHMndFc2FlQjJwekh6bDRsb1lIUjA5TEtlbnA1UnJmVUJBRzRrb3Zib2tNOUxqVEhObnVmOUdKV3o1UzdYV2s4RmNGNjBWTGNybFVySlBud2hoQkJDQ0NHRUVHSU5JcUpVTXVEWGdQUjRaLzR4YzkyeHJMVmJLcVZXeVhOUXBTVjU5bnpDTXdCV0NRZ0NlTnIzL2M5TU1PWXFqREc3QUZncElLaTEzZ0xBNXFnOHh6ZWpJNk5TeHBoU1ZQYUM3L3V6cThkeVhYZlh5ZDUvUXlZQndZUmNMcmNwTSs5WW8rbzVBUDlCNVkyM2RYU29aUWpnQW1hK2dabWJsVkp4SlA4dnpEeTJsNTJJSHE4YUszbjIzNU4xdG05dURtQktkTDgrSWdxajE1c1IwYlRvOVgrSnlLNVlzU0xlR3JtQ21lUHR2S3VzR0ZSS1hRWGc4bks1dkhWUFQ4OG9LZ0cvdTd1N3UzZFJTdDFKUkZzeDh4TWpJeU1yWmZ6eGZmK0h4cGpGQUg3R3pKOExndURoWkZLUldLbFU0bFJLM2s1Q0NDR0VFRUlJSWNSa1dXdXRVbXE4bzQ5cTVSNm8yNTZJeXZYcWxGSmhJbjZRN0VOeExBS1Z1RU90SThNR0UrMTdtVGxleWJlOHE2dHIyamp6cjRtWm55S2lzVEVBRUlDU3RmWVFwZFJIQVR4ampObkZXcHQ4L3FZb2tKaFVraTNEa3lNUm5JUjhQditTMW5veGdKQ0l4bFlGK3I1L25OYTZ5L2Y5ZjJtdHl3Q0ltVmNvcFU2S1BpeGpPYmlaZVU1eXl5OHpQd2pnZ2NSMWN4ekZIeHdjZEZ0YVdsYjVVQ3VsYmdEdzN1anlRR3R0dkR6MktnQ0hSVzEyeXVmekx5WG1lR1QxT016OHQvZzFFWlh5K2Z4U0FINnlUYUZRZUVKcnZSc3pYMjZ0UGE2bnArZjU2bkU4ejd1NnU3djdINFZDb1RxNGlYZ3JkVHFkTGt0U0VTR0VFRUlJSVlRUVl2TEdTNXpvdXU3N2xGSzMxYWo2bU9kNWswNm9TRVNQZUo2M1N2QXVlWVlnZ0pkOTM5OTB2SEdZK1F3QXg2TVNvMEFtazVuc1ZGYWlsSUl4Wmh0cjdidVVVaitMeWo0WjF5WG1QeDFBZFRLVGx3R3Nzc1ZaMUNjQndWVVZBZHdMNEV4VTN1Q2t0ZjR1Z0JPMDF0c1NVZnd1WE1MTU94SFIxT1F5WFNMYUFzQVdpZXVYa29NVDBkaXkzVXdtYzRCU2F0d1BMeEU5M2tqcTcxd3V0NUcxOXBsNjlkYmFaNnJPQmxpRlVtcUI2N3FmRDRMZyttVDVkdHR0dDRuak9QVXlJYmRINDY5b01FWDVCcVc1dVhuWVdodEdmMm1aelBKdnNaNkpzb2s3UkJRcXBkWkdvaFFoaEJCQ0NDSEVCcWF6czdPTmlLNm9VMzF4TnB1OXQxZ3N2ampaY2JYV1I5VTQ3bXpDTXdRQi9ORDMvYnFaZ3NYNlF3S0NWWWpvNFhLNWZIa3FsVG9UbFMvNTdRQStGZjJzL3ArOU93K1Bvc3I2QVB3N3Q3cVR6Z29KQmhSUW82QmdnS1Nyb3JJSTdyaU8rL0s1TCtPNHp6anVpcVBqdm0rNDRLZ29NTGpqZ2l2cWlLT0NpanFtcTVOQUJJd1NNYUFTSUNGN0o5MTF2ais2cXFsME9pRmhDOHQ1bjRlSHJxcGJ0MjQxM1VYWHFYdnZ1YzRweDh5L0VOSHhBRHlXWmZtVVVzN2ttVE1BVEhYS2hjTmg5eGRUQStEMEhtd2tvbW83aXUxaDVrcFhHM1lCa0dFdkxtSm1kMWZmTkFDN1dwYlZwdnR2SkJJaHBaVDd5N3RlbU5rYnZ5NDFOZlZRQUsvcXV2NDlNOS9xS3B2dTlLUU1oVUlyTi9ScHdMWklLVlVWaVVTYWlDamJzcXlkZXJvOVl0TWhvaDJaT1lXSTZzTGg4UEtlYm84UVFnZ2hoQkJpNjVlUmtmRW9FUTNzWVBNT21xWTlDK0NFRHFZalM2aWhvWUZUVWxKT2lzL1VHeWZoSElKRU5BMUFGYUl4Z2UvY0l5UVRZZWJoUkZTQXRYR1VMenNyMzlMU1VxZVUra2dwZGFSN2ZYUkVkYXlYNUVvQVo4ZnZDcUQ5L0dhaVF4SVFqRk5iVzN0L09CeHV5YzZPSmhwbTV0VkU5RjhBaHpIejMrMWVjT0ZRS0xUVTUvTlZNek9JeUQzR2ZqVXpMM1NXN1c2dEJJQjFYUi9vdk9mTXZGclR0UG1XWllYdEw5Q2NwcWFtV3hZdVhMaktNSXozQVJ4dGw1dGttdVlUQUZCUVVIQ3FVdW9SaXJvSXdBTWRuUWN6ZndJZ21ZajJ0MWV0QXZBOU0rOUNSSHZaNnhZQytBVkFJWUFPdXdKYmxqVlNLUVVpMnR1WjJCTnRVMy8vVmxaVzFwSm9ic0h0WFVwS3lzcElKTkxBekVtYXBnMWhaazluY3ptSXJkTm5uMzNtQWJBWEVhVXc4NHJzN093L2VycE5RZ2doaEJCQ2lLMmJZUmgvQmZCbnJJMU42YlB3dmdBQUlBQkpSRUZVcEFKd2V1TFVBc2drb3VNTXc3Zy9FQWhjMzFsZFJCVHJ3YU9VQ3NWdGJtTG1EaWZncy9kdE4yclFOTTNwQUtZajJ1TndOS0x4ZzZYRnhjVy9BYkRzOVRjREtMRHIrU1lRQ0p6VnhkTmY3cDZlYmZEZ3dWcG1aaWJzOXlKa211YnN1UElSdjk4dlFZbHVVRjBvczEwcEx5K3ZqVi9IekM4aSt1Rk5zcGVEcWFtcG81VlNTNVJTUzl5SlE0am9FbWU5OHljM045Y1pLcHJyS2xmWjJ0cmF4NDVzYTBSMGFXcHE2bGNGQlFWakFReDJsWHRjMS9YSGRGMmZyV25hYTBRMHdHN0RjZm41K1IzMkNLeXVyajZXbWM5MW5VTXdFQWdjUVVUdU9RbWVDUVFDUndBbzZ1dzlVVXFOY2RVeng3SXMzYklzblpuNzJ1dE1YZGR6UXFIUW5rU1VVMXRiKy9vNjN1YnRCaEdGbVBsais3dDIwcG8xYTNidDZUYUpqVy9VcUZIOTdmK29OU0o2alloYWVycE5RZ2doaEJCQ2lLMVhRVUhCWVFDYzVLVWdvbXNCeEFKNXpIeXpLNkhvZFhid3NET3grRUZaV1ZtamUwTTRITjdYTk0xMDB6VFRBZXhuV2RZUmxtVWRvWlFhWUsvN2FGM3RKYUtwUlBTMXBtbVZJMGFNaUIrSzdMVFprNWVYbDk3UkgzZFpYZGZ2TVF5ajFmbVRtWm5aN0RyV0FQYzIrOC9sNjJxamFFdDZDSFpCS0JSNnplZnpQUUJnUjN2Vk8vWVhiNDJyV0MvWWtXb2lhbmJ2Ny9GNG5LNjc3aXc0UDVXVWxNelB5OHN6a3BPVEp4TFJwUUIyMFRSdEx1SVEwUld1eFNMTHNtNE5Cb09KSmhUZDZBWU9ISmppNm5iN2V6QVkvQkZyTXpLZllMZlBZdVpGU1VsSjl4Y1ZGZDJQNktTbllUdjdVUDNtYU9lV0xCd08zNk5wMmtrQUJpbWwzbXRzYlB4SEpCSlo3UFY2bTVxYW1pUU4wbFpLMDdSa1p1NU5ST1BDNGZDVkFISUFsR1JrWk56ZTAyMFRRZ2doaEJCQ2JMMEtDZ29PMHpSdHB0TXJqNWsvTlUxenFtRVlqenBsbUxrVXdQMUVkTE85L0xoaEdKbUJRT0NlK1BvS0N3dFRtZG1KL3pRNXZmY1NJYUkzTlUwYkJBQ3RyYTJGQUFMcmFxL2Y3Ky9Oekh2YUl5clhsSmFXSmtwSUNpSTZ5ZWZ6bmRSSlZaS1lZRE9TZ0dBWGxKV1Z0ZXE2L2pNUjdZam9oL2dnSW5xNnFLaW9ONktaZU5KOVBsK2RYWHhpSUJDNHNZT3FEblJlTUhPcHJ1dEhFdEY1ek95TTIwK3h0N1c0ZWlOK1RrVHUvVElBNUJjVUZQeFlYRnk4ZUpPZHRLMVBuejZqQURqekNycXpKVThDa0dtbk9kK1ZpTElBM0tmcmVwVnBtbE9Dd2VEYkFOSUJJRGMzZDd1ZVhEQTdPM3ROWFYzZEJaWmxQVXhFUmpnY25zSE15MXBiVyt1VVVqSjhlQ3ZGekdsRTFBOUFodDI5L2d0bXZvR0k0cnZmQ3lHRUVFSUlJVVNYNkxwK0VvQ1hBVGd4Z1dXdHJhMW5KaXBybXVidHVxNlBJNklEN0VTV2QrdTZQaWdVQ2wxYVZsWVdHN1hVMHRJeXlPdU4zdFl6YzNWSHg4N056ZlV4ODBBbllhalg2LzJ0bzdKeGpxYTFXVWEvNlN6Z3VENHN5M3FVaU9xSjZCWjdWUjJBUit5MlhyQXhqN1U5a1lCZ0Z4aUdNUUhBR05lcWd5M0xXcUxyK2tzQVprY2lrWVVBUG1QbWVnQk9KRnpsNXVZbTllN2QyeGVKUkNncEtVbGo1Z05kZFp4RFJIbUlCaGpCekF6Z1BTSzZsNGp1Qm5Bd29oSDVjendlejFsS3Fkc0JlSWxvVHlLNkI4QTlobUVzakVRaTV5cWxibklGN1FBQVdWbFpNMXh6Q3dCQXZxN3Jid1BZemJYdUFsM1hEMlJtM2ZudUtxV3UwSFg5ZUdiK0lCZ01UbFpLSGV3cVB3ZDIxMTBBcDlyclhnRndPek1IN1l6THp4aUdzYnkydHZZelRkT1NGaTFhVk5lclY2LzhqZklQc1JYTHlNaVlVMVZWZFd4eWN2SVRBRTRrb2wzdCtTZDd1bWxpd3kwRE1Da1VDajJaazVOVDE0WHlRZ2doaEJCQ0NCSFA0L2Y3YndNd2dZZ1UxbzVBUEhuKy9Qa2R6VkVlamtRaXAzbzhudThCN0l4b2ZPSFBQcDl2My96OC9MK1VsSlI4aTJoZ2J3L1hQdVVkTlNBN08zczhBR2ZLczkrS2lvcTZGQkJVU3AzanZHYm1yRTZLTGdVd3J5dDF1bG1XOVVoSlNjbnZobUhjWWgrajFqVE4yd3pER0FWQUFvTHJTUUtDNjJCbkVoNWlMOVlDK0I3QXdVU1VEdUJpQUJkN1BCNm5MSmo1YU1Nd3BzZlZjUjh6MTdrQ2RMOHo4NVZFOUI4QVlXWittWWlxN1d6Q1p3RTR3Tm5Yc3F6cVlEQjQ3NGdSSTk3M2VEeFBFRkZzR3pQZm81VEtUSlFaaUlpT2lWdk9BUkJmYmpnUkRZOWJweE9SVGtSTzF1TkRYTWY3UnRmMTUxd1IrTnBJSkhKamNYSHhNc013cmdId3RQMlptcEdabVhrdWdMY013d2d6YzJ6eVVTTGFYZ01tbkpPVHN4ekFTVFUxTlZtYXBnMndMR3RuWjZpNTJQb3c4MHFQeDFPYWxwYTJnb2k2bk5GTENDR0VFRUlJSWR4R2pCaVI1ZkY0M2ljaWQwZWtWbVkreVRUTmJ6cmJ0NlNrWkVWK2Z2NTRqOGZ6dVd1YXMrR2FwbjF0R01iSmdVQmdKalB2NTNSR0lhSkZpZXF4Ui9iRnBqOWladVgzKzgrcnFhbDV0YlBqKy8xK1B6TWY2cXAvWDEzWHJ6Qk44L0VFeGVjRkFvSFRPcXR2UXlpbGZnTHdBYUs5SXB1Y1dJMUlUTjZkZFdEbTNad1BOak5mYkpybWE3cXUvNW1JTGdlZ3g1ZDNJdmx1bG1YTlpPWkdUZFBPSTZJOUFMd1dEQVkvTVF6alppSjZJUkFJTE5WMS9SWWl1aU51MTlLeXNySjZBQ2d0TFMwRmNLQmhHRWN3ODdVQVFxWnB2cURyK3FHYjZ0eEhqQmlSNVdRU1p1WnEwelNEdXE3M2RiWXo4d1hGeGNYTEFDQVFDRHlqNi9xeFJIUVlNejlvbXVhN2htSDhEbUJIZHk4NFp1NDB4Zmoyb0hmdjN0VUFxZ0hNNyttMkNDR0VFRUlJSVlUb1dhV2xwVFc2cmk5M2x1MXB4RTdyYXU2QWtwS1NSYnF1SDBKRW43cUNnbThIQW9GM0VZMVRITzB1RGdCTlRVMFhKQ1VsL1JYUkhvVHBXVmxaSDdsakhFVFVqNGltWm1WbFBRemczVWdrTW82WkswcEtTbjUzSDV1SUhrMFFCNW5vOS9zSEFMaDNmZDZQcmhnNmRHZ2Z5N0tHS0JVN05BY0NnWmtBWmpvcmRGMG5HWlhYTVFrSXJ0dXpBQTVnNWhtbWFiNks2RGo5NXdFOFAzejQ4SjA5SGsraFVtb1BBTDN0M2w1SnpLeUlTTFAvdG9xTGk0c0FSSVlOR3pZcU9UbjVqWEE0L0JDaVFiUzduWU1RVWRCNWJROGZMcllzNjgveGpRa0VBaC9aR1g0MHV5MmY1ZVhsWld5QzgyNUpTVW5wdzh4UDIzTWNtZ0RDZFhWMVoyVm1aZ2FZK1RuVE5OOXc3eEFLaFM3d2VEeTdPdDJTN1dIRTR3R0VtSGs1Z01lRHdlQlhtNkN0UWdnaGhCQkNDQ0hFMW9xcnFxck95Y25KeVNXaTNZam9oRUFnMEM3aGFHZE0weXpMejgvZngrUHh2TVBNVFhWMWRXY0FpT2k2UHRvMTZoRkU5Q0VBMU5mWE4rYms1T3hIUkdjeTg0bEU1SUVkanlDaWZ3TTR3dTdna3czZ1BFM1R6bWJtdC8xKy82UE9mYjJ1NjdjN09RK1l1UVhBblVSMEowVmREK0RxdURrTDk5RjEvV2tpaXRqN2tCMDcwZXhwMEpJQXpMWmpMcDFLU1VtWlRVUitaOW15ckJvN1RtSUJZRHRyY1N6YnNkZnJqWFRuL2R3ZVNFQXdnWXFLaXVhS2lvcFlHTm52OS9jT0JvTTE4ZVhtejUvL0s0QmZ1MXJ2Z2dVTFZ0dERjTnNOTHlTaWowS2gwSTRlanlmVTB0TFM2SjRBdEFQT2h6bmk5Q0xjQkg0RDhGY0FmeHMrZkhoZkFDZ3ZMNi9WZFgyMGFacFY4WVhMeXNwK0J4QjdXbUNhNXBHYnFGMUNDQ0ZFbCtUazVLVnJmYXdkdkphV295bHZXayszUjJ6NXdoWTNhc1JWRGF0Q0sxZXVYTFM5VG5VaWhCQmlNNnVzckd6cTE2L2ZzUUJTaTRxS2ZscWZPa3BLU2lvSERodzR0bGV2WGlubDVlVWhSR01OZjNlMk0vTVB6SnlzNi9yblJEUXlMdThBbUhrMWdNc0RnY0NyaFlXRnFaWmxYUUhnZWp1SnFFWkVKeEhSU1laaDNMQml4WW9uQUZ6aTJ2MFIwelR2TWd4RFkrWmI3YTU1SG52Nk1zZnVSSFN4cytBYVp1eHV4a3RkT1ZjaStncUFIMnZuV3Z6TTcvY2ZURVFmQVdpeUU3VTZ1UmJDUlVWRks3cjNibTc3SkNEWUJZbUNnUnNnNFZ4alJVVkZyUUE2bWlpMHA3RjdFdE5Fd1VBaGhCQmlTOUt2WDM1YVNoYitRYUJqUU9TRFloOFR5Kzhlc1U1ZWhUQklOYWZuK0VMcE94VDhwMEcxL3JOcTB6MThGVUlJSVdLNm1zU2pNNVdWbFUyVmxaVk56bkk0SEo3ZzhYZ0tBQXdsb2ttQlFHQ1JZUmg5NG9LQnF3Qk1iV2xwdWRmdXlJU2lvcUpHQVBmNS9mNm5pZWhXQUpjRDhETHpMNDJOamYrcXJLeHM2dHUzNzdrQVBtVG0vMVZWVmQyQjZLakcyd3NLQ2o1VlN2MGR3RGdpNnRmVnRqTnpRM1YxOVd4NzhXc0FreENkRzdEZC84UE1QQk5BdXQzMlYwelRYRjVZV05qQ3pBcEFXbHpaV2E1T1ZjSW1QNHlGRUVJSXNVMFpNRGgvb05lakpnSDhKd2FwNktNNDFjRWpPU0hhWWdCZ0JvZ0E4RjVwbG5lWWIvRHd5MzR0bjc5ZXZUV0VFRUtJbmxSU1VyS2tzTEJ3bkdWWno0ZENvY2tBSXBGSTVFNmwxQU1BUGdYd1lWMWQzWHRPajhKNGRnZXBxd29LQ3Y2bGxIb1F3T09MRmtWNzBBY0NnWTkwWFo4UWlVU211SU9ReGNYRlh3TDRFZ0R5OHZMU1BSNVBid0JwbXFiNUxNdEtCcEJFUkI1bnFqVVZuUWlRaUtpbW9xS2lHZEdPU084Q2VOZlZsRGJ4SzlNMFA3WGJIMU5VVkxSUzEvVXFWNi9FT2dDelE2SFFaUnZ6UGQxV3lPeUtRZ2pSdy94Ky81VkU5REFBWXVhcmc4SGd4SjV1a3hCYnEvNzlDMU85dmNMdkt0QWhETUN5VW1BaEdRd05qSFo1djRSb2gyQ0JFQUZSQ3hTYW9jZ0NNK1kwVlZ0SC9mRkhTVU5QdDArSXJabjg1aEZDYkdvREJ3NU1BWUIrL2ZxRjdaR1lvZ1BTUTFBSUlZUVEyd3h2UnVRcVloekVJTFJ5YjFoSWpmWU9GS0tMWWgxSjJRS2hGVWxZQ1NBeTF0Y2JFL0FIYnU3WjFna2hoQkNpTTA1UHhjckt5cDV1eWhaUGZpRUxJWVFRWXBzd2NPREFGRVY4R2tES2drK0NnV0lES1RDU0VPRlVBS1NVVW1jN3ZRNkVFRUlJSWJaMjhpdFpDQ0dFRU5zRTltWDNBWkVQQUN4T2twODVZaU1nV1BBQ0lERGc5WG96K3ZaMGk0UVFRZ2doTmdiNXBTeUVFRUtJYlFKcFZqYVlmZEhnamRiVHpSSGJEUHZuTWlNcGt1elpvYWRiSTRRUVFnaXhNVWhBVUFnaGhCRGJCRTlFcFRKRjUwZVdCQ0ppWTRsK2xnZ2dhQXBhUmsrM1J3Z2hoQkJpWTVCZnkwSUlJWVFRUWdnaGhCQkNiRWNrSUNpRUVFSUlJWVFRUWdnaHhIYkUwOU1ORUVJSXNmNllPVDBVQ3ZWcmFXblprWmxsS0p2WUxJaW9QaWtwNmZmazVPUS9pS2l1cDlzanhQWkNydm1pSjhnMVh3Z2h0azBTRU93bXY5Ky9CeEVkd2N6OWxGSjltWG1HYVpxenUxdVBydXVQQWRnQlFBa1J2UmtJQk1vVGxIa0NRQVlBS0tVbUZCVVYvYmFPdG8xWFNoMEhBT0Z3K0lXU2twSnZ1OXV1VHRyN1R3RDdBeWcyVGZNYXY5OC9ub2orQVFDaFVPaFBaV1ZsOWE2eTB3SDBBdkNLYVpxdmJxdzJDQ0hXWXViMDJ0cmF1K3ZxNnM1bFprMHBwYVRYdDloY2lNZ0toVUpXUzB0THBMYTJka1pHUnNhMVJGVGIwKzBTWWxzbDEzelJrK1NhTDRRUTJ5WUpDQ1l3Y09EQWxNek16SVRwQ1luSUMyQ2kvVU1NQUhiTHk4djdwcU82eXNyS0dnRlljYXNWZ0hPSXFEZUFNeXpMK2haQXU0QWdFWjBPb0krOWVCK0FUZ09DUkZRSTRISkVBNGpmQS9nVzBRRGQ2d0IyV3VlSjI1ajVubUF3T01zd2pNTUJYR1d2OHhOUlAyWTJETU1ZWnRlWER3REp5Y2x2RzRZUkJyQUd3QU1BenJhcm11WDMrLzN1dWlPUlNHMXBhZW5QWFcyTEVLSzk1dWJtUWZYMTljOFEwWUhNckFHQVpjVmZab1RZZEpnNTlqY1JYVkJYVjdmWHFsV3JMdW5UcDgrQ25tNmJFTnNhdWVhTG5pYlhmQ0dFMkRaSlFEQ0J2bjM3emdWUTJKV3lSSFNveitmcnNPdDhmbjcraUpLU2t2bnVkUVVGQlFWMk1CRE1IS3FwcWVrd29MaVI3RU5FdTNhMU1EUDNSdlRIWnFaU2FyQzlPaDNSODAwQk1KaVowNG5JMldWM0FCWXpyd2J3RjlmNnA5ZkdUYU9VVWg4RE9HSmpuSlFRMjZNVksxYWtoMEtoRjRsb2xQM0RQUFpEWFlqTnpmNzhLU0lhNi9GNHBqSHp3VEtjVElpTlI2NzVZa3NpMTN3aHRqeUdZZnlmcTBQTy9ZRkFZTzZHMWpsa3lKQ01sSlNVZzRsb0x3QkRtNXFhcmxtNGNPR3E5YTB2UHo4L3plUHhqR1RtTWRYVjFROVZWRlEwcjJkVlN0ZjEvOWl2cTB6VFBIMWRPK2k2L2s4aTJoY0FHaHNiejkyUTg5Z1dTVUF3QVdhdUlLSjAxM0lTRWUwRzRIZTdGMXg4K1dRaXlnV3dGRUNUZTV0U0toUmZub2pjQWJHU3pNek1IZkx6ODJNcnZGNXZaRjNEZ3pmQWZ6bnhMOGw4SXNxeDI5d0VBTUZnOEhVQXIrdTZmaklSUGN6TU5VUjBSM056ODh2SnljbUZ6T3hjZUNhc1dMR2l2bS9mdm5zQStCN1I5MlFaZ0JyN2ZIY0hrTUxNeXdGVWJLTHpFbUs3a0pLU2NpMHpqM1N2Y3dYaGhlZ3hSRlJZVjFkM0M0RHJlN290WXN2aTlYclEyaHJ1Nldac2xlU2FMN1pVY3MwWFl1TXJLQ2pZbDRoU0UyMWo1aCtMaTR1WEpWaS9CeEVkYmI5K3NZT3F0Ynk4dkpRT3RyV1VsWlcxdUZla3A2ZEhMTXVhNW5SaVNrMU4vUitBU2QwL0kwRFg5UU9JYURZQUR4RWhLeXVydktLaW9zdlRpdW02UGh0QUE0RHBwbW0rUTBTSFlHMjhZWjNzWU9EUkFKQ1VsTlRSZTdEZGtvQmdBcVpwbnV5OHpzL1BIK254ZUQ1QjlFTlhINGxFRGkwcEthbDBGU2ZETUY0QmtNdk0vUURjWnBybWZaM1ZyNVE2STdZejBUNGVqK2RYOTNiTHN2NEFzR05YMjZ2citpd2kycDJaczEzSHVOY3dqQnNCVEhISC93S0J3T0VBMnYwcU53empHd0E1OW1JczZKbVhsNWR1Zi9uNzJqOUFuL0g1Zk0vRTdYNUJUazdPOXdBSWdOZGVWMmFhNW1IRGh3L2YyZXYxbGhNUmxGS0hGQlVWTGV6cWVRa2gybUxtMUxxNnV2SDJkMDF1Q3NVV3dmVTVKQUJITXZQdFJOVFFzNjNhdXAxeitwSDQyNFVuWThuUzM3Q2tZamxlZWZNVEJFdC8zQ2gxVDNyb1dnemRjeGRVVjllaC9PZEszSGo3djlhN3JrRzdEY0NNYVhjQkFLNzV4K1A0L0Vzellibm5IcCtBY1dNSzhNdlMzM0h2bzlQeG4vOSt0OTdIM0o3SU5WOXNpYmEwYS83cTFhdDdwYVdsOVc5cGFka3BIQTVuOWxRN3hJWWhvbnBOMDM1TFQwOWZSa1ExUGQyZW5xSnAyblFBUXpyWS9MZkN3c0lwVFUxTjhmUEhKamt2bURuWnZuK1BLU3NyYXpJTTQwZ0E3eVdxbEprZjFuVTlGVUJmWjUxbFdTQWlkeSsrRzNSZFB5akJ2bmNGZzhINWhZV0Z2VHM1cmNXV1pkVVNVVGFpLzlibkZ4WVdkcGlESVJLSmhJUEJZQTBBakJneElndkF3VVJFekR5bmsyUEUrUDMrYTVWU0R5S2FWMkhucnV5elBaT0FZQnpETUVvQTlJOWJuWXJvaDNld3grTlpiQmhHbzdPQm1SV0FMSHQ3TWpQZllCakd0ZTZkbWZrRzB6U2Z0K3ZQQnpCOFk3Ylo3b0UzSk82SDRvNEFkbVRtdnZIbERjUFlpNWx2QUZESHpLMUtxVndBc2FmUDRYQjRzZlBhNS9NOUFxQXZNNWNSMFdjSkRyODNnSkgyQmFPVm1abUlWaFBSZUwvZmZ5MFJIVVpFU2N6OGVTQVFrR0NnRUJ1Z3VycDZCNC9IazliVDdSQ2lFNzQxYTliMEJiQ2tweHV5TmR2YlB4UUQrdWRnUVA4Y2pCMlZqMmVtdmIxUjZ1M2RLeDEvT253TXZON296NzlmS24vZm9QbzhIZzA3OVl0T2RleExUa3BZNXFSakRzVDRnL1lCQU9UdXVoTnkrdlRHU2NjYzJLN2NXKzkvSVVOaDQ4ZzFYMndGZXV5YXo4eTlhbXRybnlLaU0wS2g2SUFzVFVzNEJiellTakF6NnVycVVGdGIrM1pHUnNaNVJOUnVaTjcyenJLc01wL1AxK0ZVWUVxcGFUNmZiNXA3bldFWXgzU2g2cVBXTWNYWXprVFVMcmhHUk04Wmh1Rmo1bm1kVlI0WHB6aU1tYXM2S1ZzTXdJL29kM29NcmQzNVZGM1g5M2VWNjZQcmVwc2ZTSlpsM2Q1Wk8wUjdFaENNdzh6WlJOU25reUlwOWg4Z3dkTmFwMXR0M0xwWWVXYittMnVmbGE2dXJsNGl5ck5mdCt2QkY0bEVmTHF1NzIyYTV2ZmRQYWQ0RFEwTmxXbHBhV2NCMEJJOGJaN3I5SURVZGYwY0FCZmE2MnNBdERtM1NDUnloNlpwWndBWXljeE5yYTJ0RjNpOTNzdnM0T0YwSnpJUG9KV0kvcjZoN1JaaWUwZEUyY3ljSnIxRXhCYk1SMFE3U0VCdzNWSlRmZWlWa1RqV00yYmtpTmpyMHJLZjBkUVVpZ1hlRWxsVDE0REd4clVQOGtmdm0vaTU0OWhSK2JGZ0lBRDgvc2VxRHNzbXNyajhWNnhhM2ZYN3N6MEc3WXo3Yjc4c3RweWM1TVdEZC80MVlkbjNQLzRLb1piV0x0ZTlQWkJydnRnSzlNZzF2NmFteHFpcnEzdUtpUGFKM2w1eEE0QlZSTlRVaGQzRkZvaVpmZlk5ZURxQTQrcnE2ajZ1cmEyOUtqTXpzOU5BMHpab2l0Mmg1d2dpR29ib2UvTXFnR1hNYkc3QS93ZS9NZk9iQVBvUTBZRjJ2UXNBTEFSUVFrUWhabmIvMEJoRlJOOHhjeXlERlJIbE1YTlpYTDFMaVdpVDljeFZTaDNxT3Y2K2NadDlSSFNjZTRXbWFVOUwwcTN1a1lCZ25McTZ1cnowOVBUNGJyZ2JwS1dscFJIUjRjY0RBWnpqckxjczY0eGdNUGdKb3ZNRkhLUnAybi90VGUzR0JSSFIyd0IyTUF6amdFQWdVT1RlRmdnRWh0bERsNjhIY0RlaVgvQUxUTk9jRHNEU2RmMWtkL2xGaXhiVjZicSsySjRrMUZFTDRHTm12dEpad2N4emlLaVdtZXVJYUF5QVRHWmVBMkEzSXVvUDRHbDcva1FRVWN2OCtmTi9CVERCTUl4Q1pxNTM1bUZrNWw4aWtZaU0xeGRpQTFtVzVWTkt5WFZiYk1rOGxtVkpqNll1T09lMEkvSFA2ODlmWjdrUmVidWo2SXVwblphNTQ0R3BlSHJLVEFDQXBpbThPZjJlTHJYaHFzdE93MVdYbmRiRkZnT1hYdjBnM3BrMUYwYkJFSGcwaFowSHJwM2RaSTlCTzJOMWRTMEFvS2g0RVhMNjlNYkxrMjlEYXFvUEFGQzViQVZXckt5T2xVOU9Uc0t3b2JzQjl0QWtTM29IdGlQWGZMRVYyT3pYL0ZXclZtVXFwYVlCR01ITWpVVDBORE4veU15cklwR0lCQVMzVXBxbStieGVieC9Mc2c2MU85Q01CUEJjZFhYMWZsbFpXZHZORU9KQUlQQUFvaDF6ZGdBd0ROSC9DeVlWRnhkL2FhOEg3Q2c0Z09tSXhnbnlBZWoyK2prQWxoQ1JEaURmM2o4VURBYUxBSnhjVUZBd1Z0TTBKK25JcTZacDNvVm9MOElIQVp4bjEzR3hVdXBpWms0QmNEY3pseFBSUTh3OGlvaG1NUE5EOXY1M21hWlpaaGpHS0tmOWRwTFJtZXR4NmpsRWRHeUM5Y2ZZOVZZRFdHNmY3ekI3VzVpWkY3a0xNN01rT2VvbStaRVJwN3k4dkJiUkw4VnJBQTdaa0xyQzRmQ0I3Z3pEbXFiZFRFVE9tSnB2bkdDZ3ZXMk1hOWVTK0xwY1hYamY5L3Y5bzRQQm9EczVSd1RSTDREbFBEV3dvL2tkenVBZENvWDh0YlcxV3I5Ky9XalZxbFZXb2t3L3dXQ3d3dS8zSDBCRVp3RzRCc0NuQUJZUzBTa0EraXVsaGdNNHdEN2Vtdno4L0pHYXB0M0t6RWVRZTRLUjZGRHJiM1JkRHdKNDBoaytMWVFRUW9pdHo4dlAzWWJNdU42TkU2Nk9QZS9FWVNkY2lhY2V1UTREK3VmRTFxV21wZUQrbTUvQTNIbkZHTkEvQjVNZnV6RzI3WTRIcGtyU0VTRkVsM2c4bnJzQmpBQlFwNVQ2VTBaR1JwZm1GUk5ialU4YkdocG1oTVBoT1VTVXAybmF3d0F1Nk9sR2JXbUl5QW9FQXVjaEdpUzgyUTRBQXNDL1ROTjhWZGYxZjl1QlFpVG8xWmVJbDRpU0FhQzF0ZlcvWHEvM24wUjBIWUIvdStJTGo3UzB0THlUbEpUMGhMMVBvbGpTcjZacC9xVzc1Mk1IRmRzRUJIVmQ3dzlnSi92WU53ZUR3YWNBZUF6RGFMWFgvV0dhWnJ0aERuNi9mM1Izajc4OWs0Qmd4M29CY0xyTjFnSG9hdC9UVkNleGh2dXBybUVZbzVqWkdYNEx5N0x1ZE8vRXpBYzVYellpK2pxK1VtYXVKcUlzQURzUzBhekN3c0xSUlVWRjZ4eTNrNWVYMTJaU0g4TXdZb0Uvbjg4SFprWjJkamF5czJQNVNNRE03NWltZVJLaVFjR2dydXRuMlp2T0JCQmlaaEJSbUlqY001R3Y4WGc4QmZhVEF3THdzMlZaVnhCUkNoSGRhcytiV0dCWjFzL3JmZ3VGRUVLSTdZdDd5RzlYT0QzdjRqRURGVXQvYTdjK2Q1ZWRZcTh0eThMU3lqKzYzY2I2aHE1MXZybDl3bDh3ZUxjQkFJQ1MrZVVZbnJjN3NudG40TFdwZCtLVHovNkgvVWFPaUxYL2tVbXY0dGxwNzNTN0xVS0k3UTh6WjliVjFSMEV3R0xtYVJrWkdaS2hhQnVVbXBxNm9MNitmam96WDBKRTQ1azVnNGlrNTFmM09GT1JyVXFVbWJnelNVbEplelB6S0daT0p5S24wNUVpb29NOEhzL2MrUEpFVk03TVRrKysrdmlrSmwzQnpFdUpLRmFIbmJTbzFiS3M0KzJFck1zTXd4aGxXWlo3b3RBa2QrOUVXNnNNR2U0ZUNRaDJnV1ZaK1hFOThqcGtHTWFyQVA0dndhYUpSS1FRL1pEUEk2SStobUc4c0dMRmlvdXlzN1A3QURqSTNtWTFOVFcxeTdwRFJIOWg1bjhUVVRvUjdXVloxaXNBL3VRT1ZFYnplVVNEaWtxcHYrcTYvZzhpK2pKdWt1NnV6TGJybEhIU2swOWg1bzhBbElWQ29WcEVnNGxuV3BhMU14SFYyM01NWE1yTUxVUjBnV1ZaUGdCdnRMUzBPSS83UC9MNWZQc3k4OUJWcTFaOTA1WDNVUWdoaE5oZXJLNnB3L0JSWjNacm4vbmZ2SVRzM2hudDFsdVdoVEdIWGR4bTNaK08yQS9QVHJ3aHR2ejYyNS9ocXBzZWl5MW45YzdBbjQ3WUw3Yjh6Z2R6VVZ2WGVkTFFTTVRDbi85Nk4vNzlyMXNBQURmZDhUUXUrZk1KMkdWZ1AxejlqOGZ4OUtQWDRYdHpFVzY5OXpuODljS1RjT05WWndOQUxNRUlBTXo1T29qM1AvNEs5ZzFIdDg1ZkNMSDlxYTJ0N1V0RVBudCs4dUs0TEtoaUcwRkVMYlcxdFVGbWJpWWlyNTI0WnJzSUNCcUdjVGt6NzBORVk1MTFTcW1iZEYxZkVRNkhyM0tYZFFYZTJtVVpKcUxUaWNnVGlVUzYvUjJ4TEt1WFV1b29adjZjbWU5bTVuSUFEd000bnBuYlpSQmo1dHNBWEc2M0ZUNWY0Z2VXWGFXVWdtRVllMWlXZGFCU2FySzk3anhubTRPSWNnREV6ekc1Q3NCOUc5U0E3WXdFQkx0QUtiVkExL1d1L2xKTlRyU1NtVCsyNTBKb0F2QXZJbm9XZ0s5djM3N0Q3QSt5UXZTRC9kWENoUXRYeGU5UFJHWE1mRDZBMSszbEkzVmR2enNjRGovZzlYcW5NL013QUxtdVhRcnQ0T0IvNHRveHhRNU1lcGc1NU5xMGx6MVBJT3o1QkdFWXhuZ0FIN3IzZDMvQjNWOUl1MDFKQUY2dzEwK092eGdvcGRDM2I5OXpLaXNyNHlQNVFnZ2hoTmdFMHRKU2NQdUV0YU4zbWtNdGVQRHhsOXFVNmIvakRyai90clhKUCtaOVc3ck9nQ0NBTnIwTWYvOWpGVnJzWWIvOWQ5b0JyNzMxS2ZLRzdvWnZQbmtXQXdmMFRiai8vbVA4K08rN1Q2Q3hzUmsvVlN6SDFKZmV4NnR2dG5zbUtvUVFqaDBBK094N21HNzFlaEpiRjJaZVJrU056T3kxRTlmODFOTnQyaHpzVVlNbnVkY1IwWkgyM3plN1ZtcytuNjlka05TZFpkZ2UxZmNGZ0FPSERoM2FKeVVsNVJlbmc1THRGbDNYYjJUbWkrUHFHTVBNbnhEUllnREgyekdGMzVqNXYwcXB3emI2U1lzZUpRSEJydmtQRWEzN2wzSDBpemMyVWNydWNEZzgwZVB4WE0zTU45dFBPSnplZkxvekNTaWlFZmtwSGRWdG11WWJ1cTQvU1VST2lyN3pRNkhRazE2djkwOGRaUnl5Si9aMHQrTnVyOWY3YjJiKzNEVE5XNXoxdXE2LzYyckRpNGhtRVY2dGxQcWlLK2ZkRFYyWncwQUlJWVRZYnZUT1RNTjNuejdYN1gyNjR2N2JMbXVUb2ZqNUY5N0Q4dDlYZHJ1TjNYSHp0ZWRCejkrenpicUdoaWE4OWQ0WGVPK2pMM0hRdUVLY2RPeUI2SnVUQmRqRG4wZms3WTdmTm5HN2hCQmJOOHV5ZkpxbWFkR1hsdlFPM0laWmx0V29hVnFZbVgyV1pVbHl5ZzJVbHBaR3pOem1oNFBkbVNlSm1iMXh4UyswWXd2ajQ4b25ySnVadnlPaTNwMGRuNW1IRTFHQi9mb1hJdnF5cy9JdExTMTFTcW1QbEZKSHV0ZGJscVdVVWgvWWl5c0JuQjIvS3dDanM3cEZXeElRN0FKbS9rY29GRnJhbGJMSnljblRBTFFMQ0phV2xsWVhGQlJjVUZ4Yy9Eb0E5dnY5UjlpWmczdTVqck5hMDdRWm5kVmZWMWQzYlVaR3hqZ0FJY3V5VGx5OGVQRXlYZGRqR1gxZEhncUh3dytXbEpTczBIVTk5a1h4ZUR3VEFJd0ZzSS9mNzU4ZURBWi9IREZpeE80b2tHaXBBQUFnQUVsRVFWUkVkSlJkNU9maTR1SlBBS0M0dVBnN0FBY2lPam5uR0daZTcrekx4Y1hGMzNTVzVFUUlJWVRZWGltbE91eEZ0eUhPUE9Vd25Iak1BYkhsbnl1VzQ1RW5YOW5veDRsMzd5UFQ4ZHJVTzFGWDM0Z3Y1eFhqdjNPSzhPNkhYK0xETng3Qm9RZnRnOGJHWnVqN240ZDlqYjF3NEZnRG8vWWRqa0c1L2ZIVnQ2V2J2RzFDQ0NIRWxvcVpyMlhtdTRqb0RtZE9QY3V5emdjUTlIcTlmekN6RTVXTE1QTkVJdkl3ODI0QWZuUlZzNGVUc1plSVFnQ3daczJhbG95TWpFOEI5Q0tpdmUxeVB6RnpCVE12dHl4ckdSRzFlU3BIUkFhQUUreDJQUWtnZnZMaE9ZaDJXcHJ1WkR6V2RYMjAzZWFseGNYRnZ6blRtK202ZmpPQUFydmVid0tCd0Zub211WE9TRW9BR0R4NHNKYVptZW04VnlIVE5PT0hGVVQ4ZnI4RUJMdEJBb0pkUUVRTE5uUXNQS0pCc1Zpd0x4Z01mbDVRVUhDUnBtbXZ1WW84V0ZSVTFOaFpIZVhsNWFIOC9Qdy9OVFkyVnBXWGw0Y1EvVExjdzh4bFJEU0tpRzVFOUV1NG9LU2taRVg4L3BGSTVIYVB4M01xRVdVQ21EbDQ4T0F4SG8vbkdkZThnVThBYURjOG1vaGV0dWZzV0MvRGhnM0xXN0Jnd2VvdUZCVkNDQ0hFQmhvM3VnRDMvUE9TMkhJa1l1SHZOejRLVGRNd2JPaHViY29Pc2hPQU9BYnZQaERKeVcybkNmcDEyWW91RFNNR2dMS0ZTM0RYUTlQUTJocEdKR0loT1RrSnB4eC9NSFllMkE5SlhnOWFXc000NzR6b2M4Z1ZLNnZ4N3F5NXFGcFZnM0E0c2dGbkxJUVFRbXpkbkx3RnVxN0g3cHVadWJ5NHVEaG9yMCsyNTkxZERlQTlacDVFUkZvZ0VEZ1JRQVRSYWI5ZWMrMDdBOUVZUWkyQVF3c0tDc1pxbWpiWDNqYk5OTTI3QUtqOC9QeitBSDV3dDhYajhReTF5LzJobEhxd3RiVTFVYllPY3NjT2lHZ3FnQ0dhcG1IRWlCSDVwYVdsN1o3ME1iT25zOFFqWldWbDljNXJYZGZ2SWFJYkVwVWpvZ0ZPeG1HWHYwbFNrZTZSZ0dBSG1IaytnSTQrcUZsRWxNZk0xWjBOZ1ZWSzFYZTBMVDgvUDAzVHROdGR4NnVNUkNKUGRGVGVyYVNrcE5LOUhBd0c3MFgwQzdOWEYvYjkzZS8zVDFCS1RTS2lZWm1abVNhQTNlM05wWUZBNE1sRSsxbVdkYXFtYWV2ZFEzREJnZ1cxNjd1dkVFSUlzUzFiWFZPSGZRKytvRnY3ZlBmZjV4TW1GUUVBLzRnOThOd1RFK0QxcnYyWjkrNkhYNklvdUFpSEhyZ1Bwajk5UzhMOUhGTW0vYVBkdWt1dmZoRHZ6RnFiWEZBcHdrMVhueHRidnZEYzQ5RFBIZ0lNQVBzWWVUamlrSkVKNjAveWVuRDNMVzBUbndTS0YrSDlqNzdxdEYxQ0NDSEVka3dEa0lOb01HdzFNOTlBUk1NUUhjMTNmakFZZks2d3NIQW9NenR6RUs2cXFxcDZlVjJWNXVYbDlmVjRQTDkydEoySStqSHpMeDVQKzlCUlhsNWVoaFBBOC92OXZabDVUM3RvOFpyUzB0SUZIZFIza3Mvbk95blJOcWZJdXRvc05oNEpDQ2FnNi9vaFJEUXJFQWhjQjRCMVhiK0JtVE1Bb0thbTVxN3M3T3d2RWYwd1oxcVc5VlF3R0h5NXNMRFFXMVJVRkl0UUR4NDhPRE16TTNNTWdQTDQrZ3NMQzcyV1piMEJZS2l6anBrdkxpa3A2ZHFqOXcwVURBYWYwblg5TUNJNnpna0dNck1WaVVRdTdHaFlyMUxxTFFBYjBrTndUK2toS0lRUVFpVFcyTGh4cHNQYVd4K0tseWJmaG96MDFEYnI2K3M3SFlEUWJVVFVKbVB3NkgySHR6dmU2cHEyODUyN0E1angyMnByTjh0UElDR0VFR0tyTTJ6WXNHeWwxQUFuS1FnenIyVG1XMTBKUng0dExDejhrcG1uT1NQL21QbXB5c3JLcG00ZXFwV1pXd0NrMk1jSzIwbDh2RVFVWVdiTG5uc3dmdDVCQURpYTFrNDArSTB6WEhoanNTenJVU0txSnlMbnFXWWRnRWVZZVNBUmRlK3Bxb2lSZ0dBQ1JQUWdBTjB3ako5RG9kQStBSzVTU3ZVRGdJcUtpcHV6czdNL0ExQUlRQ09pQi9Qejg5OWg1azkxWGY5UGEydnJKSy9YZXlJUjNRbWd0MkVZQndVQ2dkZ2o5Y0dEQnljejh5dEVkSVN6anBuL0ZRd0daMjJ1OHhzNGNHQ0tQUW1uKzV3YmxGSkRBWHlYYU1nd001OVBSRnI4K3E1S2xBVkpDQ0dFRUVDdmpEUjg4dlpqM2Q0bmtaR0Z3OW9GQTkxQ29SWlVyYXhwczA3emFHMkRkZFcxaUVUYS9vNXZibTVwVjFmeC9COVJNSHdQQU1DaUg1ZGlkWFYwTUVCck9JSXJibmkwWGZueXdBeWtwdnJRMk5pTTRhUE9YT2M1Q2lHRUVOczdwZFNVcEtTa1FRQnVjcTB1Q1FhRC96TU00MFVBWnhGUk9qTi9DeUFUMFh2M3hWVlZWZmQyOTFqTS9EZ3pQNm1VV2dBZ0ZjRDVsbVcxYUpvMkdjQXpwbWxlcit2NlEwUjBUWUoybnVPcUo2dGQ1V3N0QlRDdnUyMnpMT3VSa3BLUzN3M0R1TVUrUnExcG1yY1poakVLZ0FRRTE1TUVCT1BrNStlUGRHWDlYYjVnd1lMVnVxNjdpM2dDZ2NCMWZyOWZJNkxqbWZsd1RkTlNBZXhOUkNPOVh1L3BSUFFVZ0Q2SWZsQ241K2JtN2xWUlVkR3M2M29PZ0RjQTdPOVV4c3lmSzZYK3ZwR2FuN3V1QW42Ly8xU2wxQjBBQnNWdHlsQktUVE1NNCsrV1pUMjJjdVhLR2U0bkNrVDBIb0JrWm1ZQVhlcG1ZTTg1NkFRUmMrS0RrRUlJSVlRQU5FMjFtOWR2ZmIzNjFtemNjT1ZaOEhnU1A4T2JPNjhZQldQUGFiTnUyTkRkMmdRa2p6L2pCcFF2V2RicGNTSVJDMWRPZUF5ZnZSZWRhZVQraVMvZ2k2OU03REY0RjlUVk4yTEFUanZnaXcrZWFyTlBhcW92OW5kNW9HME90VE12dkEzZkZuVTRDNHNRUWdpeFRTc3NMRXkxTE9zaElob0ZZSVN6bm9qMnNGK09kYTM3SHdEVTF0WmVucEdSTVphSWNsM0JRSXVaeis5QzcwQmxHTVpnWnM1eDFlc2hvdWtBVXBuNUR3REptcWFOc3V1KzJqQ00xNkxoZ0xiOGZyK2ZtUTkxT2dnUzBiNjZybDlobXViakNZNDdMeEFJbk5iOWQ2aHJsRkkvQWZnQTBXekZUWW1HT291MTVOMkpvMm5hcmM1clpwNEl1L2Vjczg0d2pNbDI5UDFISW5xZWlFNEFjS29UK0NLaWp3T0J3R082cnA5Q1JLT0pLRGNySyt2YWpJeU1sd0hNSmFMK3J2cS9ZK1lUM0VPTjE0ZGhHRVhNUElTSVl0MEZsRkpyRXBWVlNyM2tYbWJtbDRsb2hPdWlveXVscHVYazVPeFVXVmw1WC96K1JMUTRFQWdNalYrZmlLN3JzNG5va082ZmtSQkNDQ0hXeDZyVmF6RG42eUNTa3J6NDVkZmZjZVlwaDIzMFkreDMrQ1VnSXZUSnpveXRTMGxKeHZ4dlhrWTRITVplKzU0QlVpb1dBRXdrZnB0YS8ybUtoUkJDaUsxZVVWRlJrMkVZWndGb04wRXdNN1A3dmpvU2lYd0ZBQmtaR2VrQWZuRjNEQ0tpZWdDN0F2amFXV2ZQTFhnSWdGR3VjcmNEdUIzQXZhN2pKQUVZUmtRZ29uNEFubk0xUXdNd0NVQzdDWCtKNkZGbk9MUExSTC9mUDhCZC84WTJkT2pRUHBabERWRXFkbWdPQkFJekFjeDBWdWk2N2hySkxPSkpRTkFsUHo4L0RjQU85bUtwYVpwdklmckZtRXRFVHVLTjg0am92QTZxYUNXaUp3Rll6UHgzQU44QytOcXlyQTlLUzB1WDZMbytDOEJmN0RxL2FHeHNQR2JSb2tVYlBKVFdzcXd2bEZMdTlOck40WEQ0ZjRuS012TUNlL0xSQ0lBSnBtaytXRmhZbU1yTXp3STQweTd6UXlnVWVxU0QvUWNhaHZGK0Y1dFdzRDduSTRUWWZHYk5tb1h5OG5JY2Z2amhHREprU0lmbEhudnNNU3hjdUJBQWNPR0ZGOEl3akE3TEFzQlhYMzJGK2ZQbkF3Q09QdnBvREJ3NHNNMzI5OTU3RDZtcHFjak16RVJCUVFHU2twSTZxS2s5eTdKdzdiWFhZc0NBQWRoOTk5MXgyR0dISVMydDdmREpxcW9xUFBkYzlEZE1XbG9hcnJqaWluWFcrOEVISDZDeU1wcXo2Y1FUVDBST1RrN0NjaDkrK0NIS3k2UFR3NDRaTXdhRmhZVmRidnVtOFBqamp5TXRMUTFISFhVVWR0cHBwM2Jidi8zMld3UUNBZnowMDAvbzE2OGZycnZ1dWg1cHAraFl6WnA2SEhMczM3cTF6NmZ2UG9IZXZSTG5QcnZ6d2FuNGFja3kzSFQxT1FtM2I2aFZxNlBQSE4wQndhYW1FSmIvVm9WQnV3MkFmOFFlK0dGeEJTNjkrc0UyKzAyODcwb2tKM2tSYW1uRmxUZE9iTE50Y1htSDg1bUxqVWl1K1d2Sk5WOTB4dS8zSDBWRUp6ckxsbVU5VzF4Yy9GM1B0bXJkRE1NWWJGbldXS1hVcWtBZzhONzYxdVAzKzg4am9yUHN4WWROMC94d1hjY0ZNQkhSKzhXUFRkUHNVckpNMFFZemN5a1JqYkdYVnpIekowVDBIM3U2c1ZQdFF2L3plRHgvR0laeEhZQi9BT2dWVjA4bUViMnM2L3JsbG1VOTN0cmErclpsV1FmWmNZcDJpTWc5ajBnamdBZVllVHdSTGJWN0NWWVJVVFV6LzVPSThvZ28xdkhJNC9Hd3J1dTNFOUdCZHR0YUFOeEpSSGRTMVBVQXJyYVRzVHIyMFhYOWFTS0syUHNRRVduTXJObHpFeVlCbUcyYTV2UHJlc05TVWxKbUU1SGZXYllzcThZT1hGb0EyTTVtUE16Wjd2VjZJMTM0ZDlpdVNFRFF4VTdxc2EvZjd6OGFRSU16bDE0NEhMN0s0L0dFaWVnb1p1NlhJUHE5aHBtTG1mbXVZREM0RU5IRUhmL3orLzFqZzhGZ0xESnZtdVlsaG1Ic3hNdy9tNlo1ZFVjSlBMcExLVFVYd04rWXVacUlGZ0o0TkQ0VHNZT1pMd2J3ckdWWjV6di9xUlVWRlRVQ09NdnY5NzlNUkJPSjZLOWxaV1h0Snd1S1hqRFNBQnk5TWRvdGhPaFpsbVhocFpkZXdySmx5L0RXVzIvaHV1dXV3OUZISi81Ni8vTExML2poaHgrQTZQQ0VkZGI5L2ZmZlkrYk02TU81d3NMQ05qZUgzMzMzSFI1KytHRWdPcWNwWG5qaGhXNjF1N3k4SElGQUFJRkFBRjZ2RjBjZGRWUzdNblYxZGZqNDQ0OEJBRmxaV1YyNk9mejAwMDhSQ0FRQUFBY2NjRUNITjRmejVzM0RuRGx6QUFEWjJka2QzaHd5TStycjYyRlowYm5ZTE1zQ015TVNpYUNscGFYTm4rYm1aalEwTktDeHNSRU5EUTFvYUdqQW1qVnJVRk5UZzlXclY2TzZ1aHJqeDQvSDJXZWYzZVlZSzFldXhMdnZ2b3R3T0l3WFgzd1JVNmRPUlc1dTI5a2pmdjMxVjd6MjJtdUFuUWppOU5OUGIzZXpMbnFXeFl6Zi9salY3WDA2c3VqSHBSdWhWZXVXNU1waVBHcWY0UWkxUkFjOGpCMWRnRjZaNlFpRjJ2NlVjSVlaTVhPN2Jmdm9RMUZhOWhPVy9TYXppMndxY3MxdlM2NzVvaU82cnZjbm9uKzdPb3FBaUY3czZ2NkdZVnpQelAvY0dHMGhvc2NDZ1VENzFPOEo2TG8rRzhBaGRtK3BoUUM2SEJEMCsvM0hFOUUvQUJRMU5qWmVCMkN3MHlQTnNxeFgxN1UvTS9jbUl1ZUM4bnRYanl2YUlxSTNtSGwySkJLWlZWSlM4ajhBbHE3cmV4UFJaRmVaN3l6THFpUWk5MVBCTUlCSEFaemtKQTBsb3YwMFRkdFBLWFVwRWNVL2RXc0U4QU16THdBUWNQZWdNMDN6ZmdEM3V3dnJ1cjRyQUxJczZ3K2xsRE9IWDh2cTFhdXRuSnljUzF4Rkh6Rk44eTdETURRNzZRa0I4QkNSK3dLN094RmQ3RHFmTm4vYjJveHE3T1Q5K2dxQTMyNVBpSWcrOC92OUJ4UFJSd0NhNGhLZ2hJdUtpbFowcGQ3dGlRUUVFd2dHZ3grNGwwdExTNnVkbm4zZHJPZnJ1RldSUUNCd25OMDdiNTBDZ2NBT1hTZ0d1MXRzb2t3L1FQUkhVbjU2ZXJxeTIxUURJRDlSRyt6RUpoOG4ybWFhNW5wbkdCWkNiSm5telp1SFpjdWk4NFR0dU9PT0dEOSsvR1k1N2h0dnZCRjduWitmajZLaW9nN0w3cmpqanUxdVpJcUxpMk92OC9MeWtKeWN2SWxhdW1FaWtRaE9PT0VFaE1NYjVkbFByUGVOMnh0dnZCR3JmK3pZc2NqTnpjVUhIM3lBbXBxMUQzdWJtdFpPSWNQTW1EaHhJdUxteGdVQUhIdnNzY2pJYURkS1JXd0dtbElZc3NjdTNkNm51M3pKU1VoS2F2OXpJVDB0cGMxeVdsb3FNaE1rTFdscUR1SEtTMC9GeWNjZGhENVp2ZG9NKzczb3ZPTmlyL2NiT1FJWG5YZGNtMFFsOGUyWU1xbjkvZTJWRXg3RGpKbWZkdnU4Uk5mSU5YL1RrbXYrdG1IZ3dJRXBSUFNtT3hpSWFPQmhocTdyKzVpbStjdTY2bURtSlBkVVRodUNtV01mK01HREIyZjI2dFdydys2MWxtVjlBY0FaVmpwVTEvVkRsRkxGSFpWdmFtcXFkVHFCS0tVT0JMQTNnRDBYTFZwMHFkL3Y3MmkzR0YzWDY0a29qWm1mQi9CMHQwOU90Qk1JQk5wbjVBTHlBTFRhUGQrV0V0SDF6THdMZ0dNUS9ZeFVFdEVaZ1VCZzdwQWhRKzVNVFUxOWtvaWNJUUtscG1sT0xpd3NITURNTjF1V05WOHB0U0FRQ1B6c1pBSE95OHZiMGVmci9GYWZtY2NycFNhN2czWkU5RjFsWldWVDM3NTl6d1h3SVRQL3I2cXE2Zzc3UEc0dktDajQxTTZWTU00ZWZ0d2x6TnhRWFYwOTIxNzgyaDZtREtWVWZZS3lNd0drQTFnRjRCWFROSmNYRmhhMk1MTUNrQlpYZGxaWDR6RGJFd2tJYm42Yi9VTllYbDRlLzJpM3N6YklsMFNJN1lTN2w4WkZGMTJFcEtRa2hNTmhISHJvb1ozdWQ5dHR0N1ZibDV1YmkyblRwcTN6bUFzV0xNQjMzNjBkY1ROcjFpek1tdFZ4a3ZYLys3Ly93NldYWHRwbW5Ydi9RWU1HWWNXS3RnLzd1bnV6Mk5nWXpaUGs5T3BBZEJKaU5EWTJZdlhxMVRqcnJMTTYzSGZ5NU1tWVBIbHltM1YzM25rbnhvMGJCNC9IZzl6YzNOaFFzNjRpSXFTbHBTRXpNeE9abVpuSXlzcEM3OTY5c2V1dXU3WXB0MmJOR3J6enpqdEFkTWdHTHI0NCtyRDE5ZGRmUjBWRlJZZjFmLy85OS9qKysrL2JyVC9nZ0FQazVyQ0g5TXBNaXlYbjJKUW1YSE1PTGp6bjJIV1crL0NOaHhPdXYvYm1KNUNVNU1YT0F6ci9YYiszdnRkR0M0cUlqVWV1K1ZGeXpZK1NhMzU3QXdjT1RPbmJ0KzlNWjU0MVptNGdvdDhCRExKN09IMnM2L3JoWFFrS09wajVQV1l1NlU0N2xGSURBTFNib2lvek0zTUdNeC9lMFg3eDg2UVIwZXhFQ1NBY1NVbEpKd0I0MjI3bmZzNyt1cTdQQkxDWHE1N0xkVjMvayt1Y0ZnV0R3UnU2YzA1aS9abW1PVDAvUC85YlRkTmVBSEIvSUJCb3pNL1B2MHpUdEpFQW5vMUVJdmZaSXgxaFQwZDJia0ZCd1NSTjArNWw1dHNCUklxS2lwWUN1SHQ5MnhDSlJQN3JtcWV2bFptTEk1SElwWWdHL3o3U2RYMUNKQktaNGs1a1VseGMvQ1dBTHhFTk9xWjdQSjdlQU5JMFRmTlpscFVNSU1sT1lxSXhzMUxSQXhBUjFWUlVWRFRiNS80dWdIZGRUV2tUdnpKTjgxTUFiWjRrRmhVVnJkUjF2Y3JWSzdFT3dPeFFLSFRaK3A3L3Rrd0Nna0lJc1IyYU4yOWViSDZvRVNORzRPQ0REOGFLRlN1UW5aMjkzblZXVmxiaTNYZWovMmVYbHBiRzFyLy8vdnY0N3J2dk1IYnNXRHo0NElPZDFMQnVxMWV2YnRPNzVLMjMzc0piYjczVnBzekJCeC9jNlEyZFd5Z1VTamo4ekJsdU5tWEtsQTFxNzBrbm5ZUWxTNVlnS1NrcDl1ZnJyNzlHU2NuYWU0TTk5OXdURjF4d0FYYmRkVmVrcDZjakxTME5SSVNHaGdZc1dyU293N203WG5qaGhWaFBrRk5QUFZXR2hJbk40cmZmbzBPYm0wTXRxUGpsTi95MFpCbCtxbGlHbnl1V1k4a3Z5L0hhMUR1UjRrdkNpV2ZmQnJONFVadDlGM3p6RWxKVGZXaHNiTWF3VVdlMnE3czFMTThrTnhXNTVrZkpOVjkwcExDd2NBZTd0NUdUeVRVTTRCUm1MaU9pZVFCMkFqQ0VpT2I1L2Y2amdzRmdzQ3YxRXRGbmtVams5ZTYwUlNtbEp3b0liaXJEaGczTEppS25HMmttRVIzbjNtN1AwZVozTFgrN3Vkb21va3BLU2hZQkdPMTAzaWtwS2FrY1BIandMdVhsNWFGRTVlMnB3YnFVM0xPc3JPeDNBSjFtM1NndExmM1pqaDJ4MDdQUXpUVE5kc2xJNDQ1UkQ2QmRENy8xRUE0RUF1dk1FRkpWVmJVckFQVHIxeSs4b1FsY3QzVVNFQlJDaU8xTU9CekdVMDg5QmRpOURLNjY2aW8wTlRYaDhzc3ZSMXBhR25yMTZvWFJvMGZEOVNRUTMzNzdMVmF0aWdZQ0RNUEFqanZ1MktiT25Kd2MvUDc3NzVneFkwYTc0MzMrK2VjQWdMbHo1K0szMzM0RG9sbkJjTnBwcHlWc1gzRnhjV3d1cXZpbjNaOTk5bG1iWGgyYldscGFHbzQ1NXBnMjY0cUtpckI4K1hJQXdGNTc3WVhCZ3dlMzJlNmU1UDNJSTQ4RTdHRmIzM3p6RGFaTW1ZSWZmL3dSQU5DL2YzK2NmLzc1T1BUUVE5dWNaeVFTd2Z2dnY0K3BVNmVpcHFZR1YxeHhCVTQ4OGNRMngxaTZkQ25lZnZ0dHdKNlQ2OXh6ejhYaXhZdngyV2VmNGVHSEgwWktTblFJNkFjZmZJQkpreVlCMGFGR21EaHhJcFJTWUdaVVZsWmk1NTEzanRYcDdDTTJQMmJHeWxWcnVsQnlyUjM2OUdyMy9kZ2MzbjcvQy96bnMrK3diSGtWRXZVOGVmWE4yYWl1cWNXdnkvNkl6U21ZU0dmYnhNWWwxL3l1azJ2KzlxbWdvR0JmeTdKbUVOR3VzRE03TVBOZmdzSGdoNGoybUR1U2lMNndremZzcEpUNlN0ZjFHMDNUZk5LWmM3NFRqM2c4bm9USkdqY0VNOCsyczh0MjErRkUxQ2FhbkpTVWRMUTlIQlVBRmpGekdFQmZwNGNWTXk4SDRFNEs4ZE1HTlY2c3J6WlB6VG9LQm02dTQyL0puSjZLVHVJbzBURUpDQW9oeEhibXhSZGZ4SysvUnVjV1B1V1VVNUNibTR2bm4zOGVWVlZWcUtxcXdyQmh3M0Q5OWRlM3VUbTgrdXFyWXplSHh4NTdMQTQ4OE1CMjlTWWFrdVRtM0JocW1vYnJycnNPS1NrcDZOKy9mN3R5TFMwdENXOE9MY3VLM1JEQm5tdkt5VFJaWDErUFAvNzRBNGcrV1c5WDU0b1ZLMkJaVnJ1YldxVVVoZzhmRGdDb3FLaEFmWDMwNGVXZ1FZT1FrcEtDN094c1hIUE5OVzMyK2VjLy94bTdPUnc3ZGl6T1BMTjlUeWUzTjk1NEF6Tm56b3pOM1VWRUdEdDJMTWFPSFl1bXBpYTgvdnJyYUd4c1JITnpNNXFibXhFSUJMQjA2ZHFrRUZPbVRJR3U2OWh0dDkxaTc4TUREendRRzVKNXhSVlhvTG01R1U4ODhRUktTMHN4YTlZc1RKMDZGWnFtWWZyMDZiRmpYbjMxMVVoUFQ4ZVBQLzZJaVJNbjRxZWZmc0t6eno2TFhYYnAzdHgxWXVPclhsT1BnckhkeXdnOC81dVhPcHlqcnlOMzNEOEY5enowNzI2MmJxM1djQVNXWldGMVRWMkhaVzY2UTZhUjJ0TElOWDh0dWViTE5kK3RzTERReTh3M0FialpkVi9jek16bkJJUEJXSzgrMHpTTERjUFluNWsvc0lOcHFVVDB1R0VZSjFpV2RYRXdHUHl4bzJNd2MyaERFa2tTVWNLZ0R6TlBDZ2FEYnlmYTFobkRNRDRDMENZZ1NFU0dYZWNmcG1ubUFiRDhmdjlkZHBJUk1QT3R3V0R3dWZVOUJ5SEVsa3NDZ2tJSXNSMkpSQ0o0OWRXMXllTGVmUE5OdlBMS0s3RmxuOCtIQ1JNbUpMekJXaGRkMXpGcjFpeUVRaUdjZnZycGFHNXVCZ0RjZSsrOTZOKy9mK3dHODh3eno0UlNDbWVjY1FiMjNudHZuSHp5eVJnMWFsU3NIbmV2SS9mTjRlZWZmeDY3cVUxTlRjVXp6enlEWHIxNkFRQ21UcDJLZi84N0d1aUlIMGJWMk5pSUN5KzhFTDE2OWNLVFR6Nkp6TXpNMkRhdjE0c25uNHpPM1hiMTFWZkhNazVlZDkxMUdEcDBLRUtoVUd5K0tZZTd0MHByYTJ1NzdjNzc2THlIYytiTWlkMFlPdWMzZCs1Y3pKMDd0OVAzTXpNekU2ZWNjZ3BPT09FRXBLZXZUU1JYV1ZuWlpyTDU2NisvdnMxK1k4YU1RWFoyTm02NjZTYlUxVVVETnllY2NBTHk4dklBTzJQbmdnVUxBQUMzMzM0N25ucnFxUzEya3Y1dDJkTlRabUx5djZQemdYVXl4Vk9IaGljWWNodnZqZ2VtNG80SHByWlpGNGxzdnQ1VzhRWWJwL2JZc2JkWGNzMlhhNzVjOHhNcktDZzR5TEtzSjRrb3o3VzZGc0NwTFMwdFgrWGw1Ymt6dUtLNXVmbG5yOWQ3aUZMcWJTSnk1dGM3U0NsVlpoakdsRWdrY2tkeGNmRXl4R0htaTRsb0ZoSDFXcDkyQmdLQkpjNXJ5N0x1VUVvNUU4N09qMjlqVjdqcllHWVQwZXZFZEUzVGZpS2l3WVpoN0dzWEhlRHNRMFM3RzRZeHlsMVBTMHZMRWdnaHRub1NFQlJDaUMyQWZjTkJ6RHgyeElnUkNaOGsvL1d2ZjgzZGYvLzlNOXcvNUxPenN6Rnk1TWhZcjRsMTBUUU5obUhnNjYralNkQmJXbHJhYkwva2trdnd3dzgvZERvZlU2SUo1cWRNbVlMZGQ5OGRxYW1wK1BMTEwyTTNoZ0N3ZlBseWpCNDlHZzg4OEFBbVQ1Nk1jODg5TjNaRDl2MzMzNk4zNzk0ZDNodzZOMWpoY0xqTmhQakhIMzk4N01ZUWNka1lCdzBhMUtadG9WQUlvVkFJYTlhc3djMDMzNHlISG5vSVNVa2RKdWxyNDVaYmJta3pvWDI4YWRPbUpaeFkvK21ubjhiUW9VTUJ1MGVKZS80bzJFTzFNakl5ME5EUWdJYUdoamJic3JPemNlcXBwK0x3d3c5SFZsWld1N3AzMldVWERCZ3dvTTBOcDZOUG56NjQ3TExMTUczYXROaS9jVzV1TGk2NjZLSlltU09PT0FJelo4N0U0c1dMOGROUFArSHBwNS9HMy8vKzl5NjlIK3ZCNC9mN2h3UG92YWtPNE5ZWTRwMWIxamw2YTh2Ums4RTUwWDFzTWJ4YVpQZXVaTi9jR0o1NTVwbGRMNzc0WW5pOTdUTkRkNVZjOCtXYXZ5bXYrUTBORGJqaWlpdk9HajU4ZU9MeDRBbEVJcEVSUkVUckU0VGVXQXpEdUEzQXJRazJaUUw0YUYwWlYrTjRBRnlrbEJvQllJeTlMaGJaSmlJTHdKMEFMbDZmdHVibjUrOWNVbEpTYWM5eCtKV3pYaW1GYnJhekhVM1RYZ0p3bGxMcVBWY0FzTjJIZzRnbUFKamdYcGVVbFBTM3poS1diQ3poY0JndnZ2amk0TTExM1FWUUVRd0dPODdTSThRMlJnS0NRZ2pSd3lLUnlDNGVqOGY1Wlh5Uy9hZWRoUXNYeGlhRmR5aWxjTys5OTdhNXVWcVhJNDg4RXVGd0dIMzY5SW5kSUFEQXlKRWpjZnp4eCtPVFR6N1prTlBCN05tejJ5eFBtalFKbVptWkdEOStQTzY3N3o3VTE5Zmo0NDgvQnV6ZUdoZGNjQUZXcmx3SklrS2ZQbjBTM2h6T21ERURTNVpFSDBiN2ZENmNldXJhbmthaFVBaGxaV1d4NWJ5OFBLeFpzM1krdHFTa0pCQVJRcUVRU2twSzhNQUREK0RtbTI5ZTUzbFVWMWNubkNPdHU4YVBINCtkZHRvSk9UazV5TTdPUnUvZXZmSEREei9nMVZkZnhieDU4MkxsQmd3WWdCTlBQQkZISEhFRVhuamhCWngzM25tNDU1NTdNR3pZc0haMW5uenl5Vmk4ZURHeXM3UHh3UWNmb0thbUJnQnd6VFhYNEkwMzNvajFuUEY2dmJqKyt1dlIzTnlNNnVwcU5EWTJvcUdoQVNOSGpzVGl4WXNCQURObnpzUzRjZU02bk1oK1F3d2VQRGlWaUc0aG9qRmRLTDdCVXBLc2hhMGhxSzBuSkNpMkpnUWcxZXM5UXlscS82WGNCRDc1NUpPZlRqLzlkTlduVDU4TnFrZXUrWExOMzFUWC9COSsrTUh6NDQ4Ly90bnI5WFo3UWxObWhtVlp1UnZjaVBVUWlVUW1LNlV1SmFLK2RzYlUrKzI1OWZicFJoMkhLNlVtRXRGZXpGd1RpVVRjM2JaalVYeG10cFJTemN6c1JJSTlST1R1b3RuTXpCRkVBMjhLUUlxckxEUk4yNjZmSERVM04rUDk5OTgvV3ltMTUrWTRIak0vQk9EaHpYRXNJYllFRWhBVVFvZ2VwbW5hZXQvdE1YT2JuaGxkTVc3Y09Jd2JOdzVMbGl6QkpaZGNBZ0RJeXNyQ2pUZmVDTmdUbng5KytPSGRxak1qSXpxWFdXVmxaYnQ1cFN6THdyMzMzZ3ZZTjBydnZmZGViTWpWTWNjY2c0OC8vaGl2dnZvcTl0OS9mOXgwMDAzdGJnNXJhMnRqTnp1d3N6ZysvL3p6Mkhubm5YSHFxYWRpenB3NXNjeUxnd1lOUXA4K2ZkcmNIS2FscGVHU1N5Nkp0V0gyN05uWWJiZmQyc3dENWR3NE9TWk1tSUQ2K25yODdXOS9XNi81bHR5OVBMS3lzakJ1M0RpRXcySE1tVE1ITTJiTWlBVjJQUjRQeG80ZGkyT09PUWFHWVlDSVl1OEg3Q0Z0dDkxMkcwYVBIdDJtL2hOT09BRUE4TkZISDhWdURBOC8vSENNR1RPbXpjMTVhMnNyTHJ2c3NuVzI5OEVISDhTVUtWTTIraVR6bG1VUkVTVXg4NFoxWStnaUl1WFppdWE4RmxzallpOHpOc3ZuMmJLc3BJMFJvSkpydmx6ejQyMnNhMzRvRkNKYXoreEdSQVFpMnJCbzkzb3FMaTVlVmxCUWNMWlM2aTRpK290cG1pVzZydmRoNWxnWFdpTGFCWUNUaGFXV21Vdmo2dmkwc0xDd2dKbXZaT1lmUzBwSzNFTm9ZMTFTbFZKTmdVRGdTZ0JYNXVmbmo5UTA3UlVBdTltYnA2MWV2ZnJTaW9xSzV1SERoL2Z6ZXIxdkV0RitSUFFmSWpxL3FLZ285c0Z1YW1wcTl2bDhMNjNyM0pqNURPZmZoSm5mSTZMYVRzcCtaZjk5RmhINTRyYWRRMFNuMjRzVEFYenMzazVFWmN6Y2FXYlpqWUdad2N6ZXpmVTdRdUlqWW5zakgzZ2hoT2hoNFhCNG9kZnJaWHZJY0JVUlZTY3FsNXljN012S3l0cko0L0hFbmp6dnNNTU83WVpMZFVWOWZUMXV1ZVVXaEVMUnVhb25URFhaOWRRQUFDQUFTVVJCVkpnUXU2RVpObXhZd2g0S1hURjE2dFIyR1NFOUhnL0M0VEFlZnZoaERCczJESys5OWhvQUlEMDlIZWVlZXk2dXZmWmFORGMzNDVOUFBzRnBwNTJHU0dSdFFFZlROR1JtWm1MSWtDRW9LU25CTHYvUDNubUhSMUY5ZmZ4N1puYVRUVUlDQ1NXUTBBbkZBTW5PUm9xS1NyTWdvaWlDQlFVRnNhR0MvQlJVQkZHVVlua0Z1eUppQWJHaHFJaUlLRVVSQmJPekNSQUNCZ2lZMEVKSTc3dHozajkyZHBsTk5pRVVEWkQ3ZVo0OG1ibjMzREpiN3M0OWMwcnIxbWpRb0FHV0xISGZFLy85OTk4NGN1U0lWLzZTU3k3eE82K3Jycm9LcWFtcDNzRDE3NzMzSGpwMDZJQjI3ZHJoM252djlXNndQT1RrNUNBME5CVFhYWGRkbGI3bXpwMkxqUnZkWGp1alI0L0dzR0YrRFRxOS9QUFBQL2orKys5OU5uTFIwZEVZUEhnd0JnMGE1SDNkUzB0TFVWUlVoTmpZV0Z4NzdiVllzV0lGeXNySzhOUlRUK0dKSjU3QXdJRURmZnJkdjM4LzVzK2ZEd0NJakl6RVF3ODlCQUM0NktLTDhNc3Z2L2pJaG9hR29sMjdkc2pLeXZJRytoODhlREFPSGp3SXU5Mk9zckl5N051M3ordnlkcWJZczJkUGtkVnFuZmJmdVF4cnJaajRoWFBJYTFod0RzRUFpc3VkSHpZSU1PMzVMOGE3NnFxcjJqUnMyTENxdis0cElOWjhzZWIvRzJ0K1RFeE1SV0JnNEs2eXNyS3dXb2dEYnN1NkVGbVdRK0ZXSHU4OHJRbWNCa2xKU2FzQnJQYWNxNnJxbzBtMVdxM1BTWkxrU2FxaHFxcGFKYk5PWW1LaUM4Q0xmcm8zeG5FcDZ0S2xTMk9MeFRKVmtxU0g5V3kreGN6OGtDUkpId2NHQmxvU0VoSWFhSnJXSEVCVHZjME56QnluS01vd1ZWV1RBQ0FsSmFVUXdPMEEwTDE3OTNDejJkeUxtZmVYbFpYdDErc0F0enYwTFo2TXdaSWtUVTVNVEV6RkNYQTRIT3NxNndWc050dWxodE1kZHJ2ZGFBck1BRnlLb3B5bzY5TW1LQ2dJUTRZTWVYL1Jva1ZwLy9wZ2JvUzdzS0JlSVJTQ0FvRkFVTWVZVEtZUy9lWUtBR2FwcWpyUG4xeDJkblp2azhtMGxJaE95OFdtckt3TTA2Wk5RMFpHQnFESEczSTRIUGpwcDU5Z3NWaHc1NTEzNHEyMzNxcDFmNkdob1pnd1lRSjI3OTVkWlZNQ0FIZmNjUWMrK2VRVFBQMzAwMWk5ZXJWM2d6Unk1RWcwYk5nUW8wYU53clJwMDhETVdMQmdBWHIxNnVWdEs4c3lBR0RVcUZHWU1tVUtubnp5U2F4YnQ4NWJYOW5WN2VxcnI2NTJuZzg4OEFDMmI5K09YYnQyZ1pueDVaZGY0b2tubnFpeU1ZVHVjdVlKeUY2Wm9xSWk1T2U3SDdpZnlEcHp3NFlObUQ1OXVrOVpnd1lOMExoeFk2eGR1eFlyVnF4QVlXRWhpb3VMdlJra0srTnl1ZkQ4ODgranBLUUVRNFlNQVFEazUrZGo2dFNwWGl1WlNaTW1JVDgvSDd0MzcwWkNRb0xYTXVhSko5d2hmL3IwNllNcFU2Ymd0ZGRldzdKbHl3QUFBd2NPUklzV0xmRDU1NTlqekpneFBrSHN6eUJPaDhQaCtEYzY5a2ZibUxqZU9IblBOWUdnVnBCRWNHcW1QZnJtK1YvbjU1OS83bTB5bmY2dHVsanp4WnFQZjJuTmo0eU14SUlGQ3g2NitlYWJmNjl0bTRDQWdBY0F6QVpBc2l3WDFxTEp2MG9OaVRtOEQxK0pTSzVPTGlVbHBkUlBGdUVJendFejV3Y0ZCU1VTVVJ0RFdSQVJMV1RtaFNFaElXQm0rREcwN0VCRXYxdXQxbnNjRG9lUFphREpaTG9Ld0ZJaVFtQmc0RmZWaFpxcHFLZ0lydUg2eWxOU1VzcmhYaE1zRVJFUkpkWElBY0E3TnB2dEhjTjV0dDF1YjFLRC9CbkRaREpoMUtoUmFSTW1UUGhQMWwyQm9MNGhGSUlDZ1VCUXozajc3YmVocXFyM1BEMDlIZW5wN2dlaTNidDNSMUZSVVpXWVVEVVJIaDZPQ1JNbVlOdTJiVjdYTDV2TjVzM2UyTFZyVjN6d3dRY29MaTcyYnBRaUl5Tng0NDAzQXZyR3BVT0hEdGk5ZXpjMmJkcms0OExrMlJ4ZWVPR0ZtRHAxS3JwMDZZSXVYYm9nSWlJQ2I3NzVwczg4ZXZic2lhaW9xR3JuYVRhYk1YMzZkSXdiTnc1OSsvYkZJNDg4NHJWc0NRNE9Cak43TjF2ejVzMURiR3dzUHZ6d1E1K01uS2dVbEgvUm9rVStnZStoWjNIMGJIQTdkKzVjWlI2RmhZVlZBczZmQ0diR3l5Ky9ERm1XY2MwMTEyREJnZ1hlN0pzQU1HWEtGTy94Tjk5OGc0c3V1c2huak9vMmZzMmJOOGZERHo5OFVuT3BUNWpOSnBqTjdsdWw4dklLT0ozL2pqc3lFWjJSMkdYMWxjQUFNOHJLSytwNkdtY3RZczBYYTc2SGYyUE5iOW15WmJuUlF1MUVXSzNXOGxxSS9TZm9pVHF5YWlIYXgyS3hGUGlyc05sc2Q5anQ5c1dWaXB0NURweE81MkdUeWZRbGdQOTV5dnk1V1ROekRvQThBTVZFVkFJZ0hrQXdFVDBRRXhQelpWcGFXcG1oZlM5RDA0MlYrL0pnTXBrU2EzaW84QXlBTTJLQkxCQUl6bDJFUWxBZ0VBanFHWjA2VlIrWDJaakY4V1R4dUM3MzZORURMVnUyOUc0T29XOUNicnZ0TmxSVXVEZnQ1ZVhsdU8rKysxQlFVSURDd2tJZnF3dWp4WW54UnJaLy8vN2U0eEVqUmlBek14UGZmUE9OdCt6T08rODg0UnhidG15Sjk5NTdEOUhSMGQ2eTk5NTdEKzNidDhlamp6N3FuYk1uc0gxRlJVV05GaUZPcDdPS2xZZlJmUzR5TWhLZE9uVkNjWEV4SWlJaUVCRVJnZERRVUlTRmhTRTRPQmdsSlNWWXZOaTlqMmpSb2dXbVRwMkt3TUJBV0N3V0JBWUdJakF3RU45Kyt5MFdMbHlJMXExYm8yZlBuZ0NBOXUzYlZ6c25UOGJwckt6amV4eC9tU3NGTlNQTEV0WXNuNCtPSGR3aHBBYVBlQlJxOHE0elBrNWN0eGg4c21BR1ZxNytIWjk5L1RNU0hWVTk2Sm8wYm9TdkZyc3RnQTRkenNhSU8wK2NJQUc2UW5QK25JbElTZDJMellrcDJHemZVYVA4cUZzSDRiWmhWd0FBcGo3M2p0KzUxSllwRTI1SHkraW1hTkk0SEUwYU44U2NWejdHeit2L3FrWExFOU8xU3pzODl2Qkl0R3JaREsyakk1SCt6eUZjTWZSZnk1Ujl6aVBXZkxIbUMvNWJpS2dkM0VvK3pzbkpPZGkwYWRQWG1Ia0hFUjF4dVZ3NXpKeHJOcHZ6TlUyYlRrUmpkZG4rUm90Nm04MldBR0JNVmxiV294a1pHV1hHL3BsNXNFZW5TRVMxdHM2c0pTcUFid0gwQjNBcGpzY2l0T3N1eXljZnAwWWdFSnkxQ0lXZ1FDQVExRFA2OU9tRHhZc1hvMzM3OXVqUW9RT2lvNk1SSFIyTkZpMWFJRHc4SFB2MzcvZktkdW5TQmYvM2YvOVhwWS9TMGxLdnRZZUhkdTNjTWJKdnZmVlcvUHJycno1MVJJU29xQ2h2TEtPY25Cems1UGdObGVoRGRVKzI5K3paZzFXclZ2bGNVM1h1WHBVeGJnemhqb0ZVcld5N2R1MXcyV1dYK1pTbHBLVGc2TkdqM3ZwV3JWcjUxRWRFUlBpY3YvdnV1d0NBblR0M1lzdVdMYmo5OXR0OXJzT3pPUXdNREVTM2J0MEFBTHQzNzhiY3VYTXhjZUpFM0hISEhUQ1pUQmcwYUJBYU5YS0g0dXZSb3dmYXRtMkx0bTNib2tXTEZtalNwQWthTldxRTBOQlE3MnUyYmR1MmFxL1pBek5qL3Z6NUdENThlTFV5OVpWNzdyemVxd3c4ZURnYjNXTGJvMXRzMVUzNXl0V2IwS1pWY3pSclVuT1l4QU9IczVHOHpUY0VraVV3QUsrLytEOUVoSWZoOXB1dlJxZU9iVEI4OUZSVVZQZ3FITXdtR1RIdDNPK1BKY0RzVTllbVZYTThNUFpHdlBMbXB6aDA1SmhQWFh5M0dBd2RmQm1HRHI0TUsxZi9qckN3cWxaRFcrd3BhTnJZUGZmWVRtMFIxODM5ZmVnYzB4cDVlY2VOZm9xS1MzSHdjTGIzUENnbzBKK0xtNWZRMEdBTXU2NmY5M3pjNk91d2FjdTJhdVZaMDFCU1dqdkRvYlE5R2VpWkVJdEdEZDNYMDdWTE8wUzNhSUxNZzBkcjFiNitJZFo4c2VaN0VHdCtGU284aVRVcWM2S2tJaDQwVFR0aVBPL2V2WHM0TTdmWDE4Y0RHUmtaSlUyYk52MFRRQU5tOWlxZk5VMERFUm1Uai95dUtJcFh1K3l4dm0zU3BNbFBHUmtaeXozbGlxSmNSRVFkRGVQN2ZnQU5NUE5LSXZKcjJjak1maGRrWnJhcnFqckRhcldhSkVueUtBUy9WVlgxUFp2TjFsc29CQVdDOHd1aEVCUUlCSUo2Um1ob3FEZEF1NGU4dkR4a1pHVGdqei8rOE5ra0VCR0NnNE5yMVc5SVNBaXV1KzQ2Mkd5MktwdERBQmd3WUFBU0V4TVJHUm1KcUtnb1JFWkdva21USm9pSWlFQ2pSbzF3OU9oUkxGbXlCSkdSa2RpMXkyMkpGUkFRVUtXZkkwZU80SWtubnZBR3gyL1FvQUVtVHB4NDBxOURiUmd3WUFBR0RCamdVelo5K25SczJMQUIwR015R1ROWFZzZkdqUnN4YytaTWxKYVdZdi8rL1pnOGVYSzFHOTkvL3ZrSC8vdmYvNUNibTR2Nzc3OGY5OTU3TDI2OTlWWWZtWll0VytLRER6N3cyOTVqcmJKNTgyWnZXWFdKWjRxS2lyQjgrWEo4KysyM0dETm1qTS9HdFQ3VDdZTDJlT3poNCs5cmk4akdtRHZEZitiTzdUdjJZdUw5SXpDd2I0OGErL3htNWErNGY1SnY3UGs1TSs3M0t2b3lNbzlnN0lPejBES3FLUjU3ZUNRS0M0c3grZWszcStuTnJRZ2NmL2VOdUdYWUZUQ1paTmlzblRGMDVPTW9Lam9lQnFxSDdRTHZjZWJCTEh6MDlyUXEvVHc5NnowODgrVGRWY3BmZXU0aG4vTTE2N1pnMUgwenZlZGIxcjZQaUVhaE5WNnprY3N1dGlMTi9ubTE5VmxIY3hIZlp4UUFZUFBQN3lFaXZPWWNCUmFMNzlydzY2cTNvYm0wYXVYekNvcVFjUGxkdFo3ditZUlk4MnVQV1BQckYzb1czejcrNm1xVFZNUWZKcE9wdDhFbE9FWC8zNENJUW1wb0JnQkIxVHhrOGZuZ0VORmpsYzduSlNRa2JFNU1US3p5UkVTU3BQL1ZKcW5JYWZBRGdDQUFTZi9pR0FJRExWdTJER3JXck5rYlJyZDBabDZzcXVxbmRUdXptb21MaXdzeG1VeTltUG5pbkp5Y2w5TFQwMnNPeUZvOWtxSW9ubVJBV2FxcTNub0NlU2lLTXAySWVnSkFjWEh4Nk5UVTFPd1R0YWxQQ0lXZ1FDQVExRFBXcjErUGZmdjJJU01qQTVtWm1jakl5RUJlWHA2M2Z1N2N1ZDVqWnZadXdveDQzTUFxODhBRC9wVW1BSERGRlZlZ1g3OStQdkdpakRBemhnd1pndGRmZjkyN09iUllMRDR5aHc4ZnhxT1BQb3JEaHc5N3l5Wk5tb1FtVGY2VDJOWW5qY3Zsd3VMRmkvSEJCeDk0bi9ZbkppYmkwS0ZEYU5teXBkODJEUnMyUktkT25iQjU4MlpVVkZUZzlkZGZ4N1p0MnpCbHloUUVCUVdCbWJGanh3N2s1T1RneUpFanlNckt3cUZEaDNEdzRFRWNPSEFBbzBhTlFtaG9LREl6TXdIZGhhMjZzVHdXTzVxbStYd0c2ak5FaEhmblQ0RWwwSzJZT0paYkFOWTBOSTV3dTFZeU00NW1IMyt0cXZzdW5JaXhkMXlMRVRlNEZROUZSU1VZZmY5enlNa3R3UElsYzlCQlZ4SnUvSE1ydmxucHEyZ0pEZ25DbXk4L2lpRlg5NEVzUzk3eTJNNXRjZGR0MStEMUJjdThaWDM3MkFBQVRxY0xHMzVQd3JqUjExZVpSM21GRThYRjd2dHlZOHpFMHJKeWFDNE5nWUVCUHVQOEZ3U0hCQ0U0MkZJTHllTjQzcS9xY0xyK25maVA1d0ppemYvdkVHdStBSUF4MDgxZmNQK3VUQUpRWlpGaTV1RkVkSmwrUEllSU1pdkxTSkxrRFFCcXRWcjdBcmpCV0U5RUhUVk4yeEFmSHo4K0tTbHA3Um0vR3ZjWXdZcWlOQVhnQ2RySmNHZG1IbTZZVzQrYXJNWUZad1JUczJiTlBnZHdyYUhNU1VSUDE3WURtODJXeTh4blNnZlVTVlhWQXljU1VoVGxjaUphQThCRVJBZ1BEMDlMVDArdnRRSlRVWlExQUlvQWZLU3E2amRFTkFEdTcweVY3NHMvZEdYZ1lMZ2ZPdm4vUWFySENJV2dRQ0FRMURQZWYvOTk3TnUzcjlwNjQrWXROVFVWVjExMVZhMzdycnlaTTJJMm0yRTJIM2QzTENzcmd5Ukozaklpd3VIRGgvSGJiNzk1WlNJakk3M0hPM2Z1eE5TcFU3MnVXd0J3KysyMys4U1pPaDA4V1NROWJONjhHYXRYcjY0aXQzUG44YmhxYTlldXhkNjllNnZJREJnd0FOSFIwWmcxYXhaU1U0OC9uRy9idGkzbXpwM3J2UzUvTG5SaFlXR1lNMmNPRmk1YzZMWHFXYmR1SGZidDI0Zm5ubnNPVVZGUmVQREJCMzNpVmhsSlMwdkQrdlhydmVlREJnM3lLMWRTVXVKTkxJQWFYTXpxRzh5TXR4Y3R4NXluNzhlcW4vL0UyQWRub1UycjV2aDl0VHZCNG9GRDJlalJiMHkxN2U5NzVBWHNUSE83WUZxN2Q4UXJzNnJHdHJ2dHBpdnc3SlBqQUgxalB2NnhsN0ZqbC91OWVPcTVkN0IwNGJNQWdCZWVIWS9FcEoxd0daS1pSRFFLeGREQngxMGE4d3VLOE1YeXRmamdrKyt4ZSsveGUrTUdJVUhvZldGWEFFQ2lJeFcvYlVyQ3hWZmVpN0RRWUN6N2FCWkNRb0tRdkMwTkh5NWRpUStYcmdUMHVIOFQ3aDhCQUJqejRDeXMrOVdPVHhiTVFOOUxiVFcrWmdzL1hvR2p4NnBtYmdXQUNmZU44Q3JyNXIvMU9VckwvYnNGRnhmNU54WkkyWm1PN0dPbnByaUlDQTlEMXk3dFRxbnQrWVJZOC8wajF2ejZ2ZVlyaXZJUmdHcURNK291dzU1alJWR1UzNnFUaFZ0eE56Z3hNYkVRd00yZU1tYmVhTFZhKzJxYTVqY0FyU1JKQXd5eXU1azV6WTlZSzZ2VjZtTG1DaUphWXBCZkNpQ1dpT0tKNkFKWmxuK3gyV3dIQWNnR21XY1VSY2ttSXRiUEpWMHBJK3NLeW9DaW9xS3haV1ZsTlQ3WklxSXJBTXczOU90WjhFMmVETXVTSlBVeXlOZmZKekQvRXAwN2R3NE5EZzcrdUpJeUVQcDc4RXQ4ZlB6UVdpcUVHK2p2LzJuamREbzlUd3ROQ1FrSk5jVk4yYVZwV2o0UlJjRDkrYmdySVNHaDJreFdMcGZMNlhBNGNxRzc0QVBvVDBURXpCdHFNeStyMWZxb0pFa3Y2bk5zZGVJVzlSdWhFQlFJQklKNlJ1dldyYXRzRG9rSXpabzFRNnRXclJBWUdQaWZ6R1BqeG8xNDl0bG52Y0hVb2J1eGVmQllUWGhrWjh5WTRXT2xNbVRJRUl3ZE8vYTA1bkQwNkZIY2Q5OTlNSmxNT0hUb2tMZmNiRFpqLy83OUo4eThtWmFXaHJTMHF2ZnY3ZHExdy9mZmYrK3pNZXpac3llbVRadUdLVk9tNE1pUkk1QmxHZG5aeDcwV1BOazFvUWU0SHpkdUhEcDA2SUE1YythZ3ZMd2NlL2Z1eFpvMWF6QjY5R2lFaG9aV2E5M3h3dzgvZUk4Yk5XcUVHMjQ0Ymt6Z0NUNFAzU3JJWmJDYThwY2RzejRTMFNnVVlRMkNrWDBzRHltcGV6SCs3aHNSSGRYVVd5OUpoQWZIRGZPZWw1VDZXbE9sLzNNSU8vOTJLd1Q5dWIzMjZSM240NDdyZEdtWU5mMCt6Si96Q0lLREFyMFdlZ0FRMmlBWXI4MTlCQTgrOW5LVmZ2NzhhenMrK2ZJbnJGajFHeVpQcU9yMk43QnZEMjlmdTlMK1FWbDVCZEwzSDhUMHlYY2hKTVN0QUpyL3poYyticnpHc2Q5Ly9VbXZoU0FBOUxzMEFVc1dQSTJSNDU2cE10Yml6MWVCdWFvYkx3QThlUGN3UUY5U05teHlvS2k0cXVKdjU2NTkxV1lKZnVuVkpWajE4NTkrNjA3RXdMNDkvTHBKMXpmRW1uOGNzZWFMTmQrQWpZaTYxbEkyaklndU9ZR01PVFkyVmdhd0gwQWtNK2ZLc3B4YWpaS3ZDcElrTGFpaCtobG1MaUFpajRWZW5zdmxtbWd5bWNMME9JR2VtSUl0S3JVYlliVGE4MlBCbDdoejU4NkN0bTNiMW1pU3pjd2JpY2lvaVBvQmJxWHFlZ0FKQUNvQU5EREkxOHB5UzFBN3JGWnJSeUphVGtTeDBKUFZBSmdPNERvaTZnRWdUSmJsSHhWRm1hbXE2aXdBdFZISUZqQno5VTgzcTJjcUVWbU5CVGFiN1VKbTNsUlRvMHFmdlN0cnl1NU5SRWtBckhDdmt4Y2JYUEJIS0lweW1VR3VzYUlveTQxdE5VMnJlcE1pcUJHaEVCUUlCSUo2aHMxbWc5bHNSdXZXcmRHbVRSdTBhZE1HMGRIUjNnMmFNY0I4dzRZTjBhTkgxZGhvbXFiNVpJWThGYnAyZGQrSGw1YVcrczNxNk5tMEFVQjhmRHphdFd2bmRTc2JQbnc0eG84ZmYxcmp3eDJzRytYbDVUNFdLRUZCUVdqUm9nV1NrcEo4ckZ0T0JsbVc4ZmpqaitQQkJ4L0VQLy84ZzdGangrTFdXMjhGRWFGNTgrWklTVW1wMHNZVG9OOUkvLzc5MGJ4NWMweWRPaFY5Ky9iRjZOR2pBUUFkTzNhRTArbEVkSFEwSWlNajBiUnBVelJzMkJEejU4LzN1dFlSRVI1Ly9IR2ZMS0lYWEhBOHBweHhjeGtWRllVdVhicWMwcldlYnpSdEdvNG4vK2QrblNlTnY2VktmWXZJeHQ1NjZDN0Zka2Z0UXpRNXR2Nk44Z29uQW5UbFc0RFpoS2ptMWJzLzlycXdLKzRmZXp5Wnc3R2NmRng3ODJOSTMrOU8xdEMwU1NQY2U5ZFEzSFBuOVZpLzBZSGI3blo3RGcwZjJxOUtYKzNhdE1DWU80WUFBTmIrbW9pTmZ5Ulg2NXBiMlFWWGxpVllhbEFjdmZQS1pIVHUyTHJhZWdCWTl0RXN2K1g5aGp6b1ZhTDY0OXVsTHlDMmM5c2ErNjVNeXM1MHZQck9GeWZWNW54RnJQbkhFV3UrRzdIbS96dWtwS1NVSnlRa1hNL01pVVQwVlVWRlJWbDFzU05QRmxWVjV5bUtjZ09BaXpWTnV5YzVPZmtJZ0NNeE1URVhob2FHUGdEZ0ZnQmRpS2pXR241bVhnNEE2ZW5wem9pSWlEZjBzaXBaaTVuNUtCRzl3Y3dXWnQ1YVhsNytGdHlmT1JYQXhmQSs5bkVycTF3dTE0b3pjdEVDazlWcW5VaEVNd3d4S0YxRU5NNXV0eStLaVlsNU5Td3NiSVdlRGRwTVJNOHFpaktFbVI5eE9CeCtrK1VZQ0FMdzRDbk1xYzBwdERsbEpFa2E2RG4yeEFFMFlDRWluMWdvc2l5L1haMDF0Y0EvUWlFb0VBZ0U5WXdiYnJqQng0S2dKcUtpb3ZEVVUwOVZLUzh1TGo3dHpXRmtaQ1FhTjI3c2RhR1NaUmtXaXdVeE1URzQ2YWFiY01rbHh4L0dOMmpRQUxObno4WWpqenlDa1NOSG5wUkwyNGxvM2JvMWR1ellnZURnWUVSRlJXSFVxRkVJRGc3R2pUZmVXQ1dyNXNreWUvWnM1T1RrK0dURGpJbUo4WG50Z29PREVSOGZqM3Z2dmRkdkg3R3hzWGovL2ZlOTJTWUI0S1dYWHZJcjI2Wk5Heno4OE1QSXk4dkQ1TW1UMGJ0M2I1LzZpeTY2Q01PSEQ4ZVBQLzZJL1B4OFdDd1dkT25TQlpNbVRhb3hZMng5b3F5c3drYzVSUVIwaXZGVmRCMCtjZ3k1ZWdiZTNQeENuN29Bc3dtQmVpYmdBSFBWMjZ6Q29oTDh2RzRMdXNkMlFFNWVJWEp5ODVHVFc0RGN2QUxrNUJZZ0o5ZGQxclZMTzl4NzExRDhwYVppN2E5MmpMbmRiWndoU1JMMlp4eVBweGJmcmFNK1Q0SWwwRDF1czZiaHVPeGlwY3JZTXg2L0d3Rm1FelJOdzNNdmZvakNvaEpjZmRNa2IvM29Xd2ZoMW1GWEFBQ2VldTVkL09WSXhYTlQ3OEdGU2hmOG1aaUN5VSsvVWUzcmxyWW53MitjdmdzNnRmRm0xVXpkdFE4dS9VYTliYXZtWGt2RnloUVhsWGl6S1R0ZEdvS0NBazg2cG1CUVVDQ2NMcGMzUHFJL3k4VDZnbGp6ZlJGcnZsanpBU0FySzZ0SFdGallHWEdkaEZzWldBaDN6TWlEaXFJTUEzQWdPVG41WUZ4YzNHbTdMQllYRitjRGNEbWR6bEZtcy9tYXBLUWtyMmwzV2xwYVBvQTUrcCtzS0VxRTAra01KYUpnazhrVXlNd0J1ckxJeE15UzdpNUtjUCtlL0tWMzQ3VGI3VFVxaC96VmE1cVc0bG5mZGF1MU5HYWVsWnljYkQvZGE2N3YyR3kyL2dCZUFSRG5LV1BtWTBRMDBtNjNyNEwrM2lja0pGeXRhZHJiUkhRSDNQY0NQWWpvTjBWUlZtcWFOanNwS2FrNlYzY1RFVjErcHVmTnpNY0FmSDBLVFpzUzBYVit5b2ZvL2VZQU9BRDNOWG9zZTUzTXZOTW96TXgrczJvTHFxZCsveElJQkFMQldZRCs5TzlsQU1UTWt4d094engvY3RuWjJiMU5KdE5TSWpvNVU1bnpDSmZMNWVObWRTWmc1djkwWStSME9sRlJVUUZKa2lETGNyV1pKMCtWdlh2M1F0TzBhck5NL3NzY2NybGN0NGFIaDYrcmk4SGJ4c1QxaHBtK0Jrdk55N2t4R0tjZk8zckMvU013cFpKTGJrNXVBYVkvdndETHZuTmY1a2R2VHp2cExNTW5VbkFGQnBoeDFZQmUrSFRaR2hBUmRqdSs4RnJ0L2J6K0wveXhaVHRNWmhramhnNUF1elp1TDdFWDVpL0J2TGMrd3lNUDNJTEhIcjdOMjlmSG42N0N5cDkrOThZbS9HTDVMNWp3dUh1WkNRc05RYk1tYnNYRDNhT3V3NmhiM2ZISEhuM3FOV3hPVE1HTHp6MkVYZ214VmJJTWIvdGppVGZMOE1oeHoyRHZQdjl4eFZkL1BROE5kTVhmbFRkTVJLR2VCWG4rbkluZUxNaWU5dnN6RHZ1TmsvYll3N2NodW9YYmJidGxWRE5jM0t1N1QvMzIxTDNZdm1PUFQxbm13U3k4L1BxbmFOZW1oVTlzeFZPQlVJb0F5Z1pJeXdYamh2UlV4My95K1JacnZsanphOE81dHViWDlwN0hIems1T1gxbFdWN0t6QlpOMDI2b3E5OGFnUmM1TGk3T1VseGM3RXhMU3l2M0pCczVFOVRYOTlwcXRWNURSRk9KNkdKak9UTnZBVEJjVlZXL0FXRVZSUmxEUks4QkNLN1ViaGNSemJIYjdZdmdWalE2OVRpVHArSXliTkw3RDJIbWtxTkhqeTdKeU1nb3NkbHN2UUZzMHNkTFVsWFZldUt1ZlBIWGg2SW9VVVQwTjRCZ1RkUEdPeHlPTndHWWJEWmJoUzZYcWFwcWxReEtsV01JbWt5bXR6MUpSWnhPWjZ2azVPU01rNTNmK1l5d0VCUUlCQUxCT2NPWjNoakNmMHlkZnhXVHlYVEdONFJHL0xtaENVNmVobUVoZU9xeHV6QnkrSlhlc2c4K1dZbWJydStIOEVhaGVPM0ZTUmd5cUUrTlZuUFZFZE11R2h0K2VPdUVjaG1aUi9EcHNqVmdadnkwZGpPR1hOMEhBRERnOGdzeDRQSUxmV1JkTGcxZmZiY09ack1KZDk1MlRaVysraHZraHc2K0ROZGRjeWwyNzgzRWtzOS94UFBUcWxvcUdlTWNub2dsQzJxWDRIRDExLzczL1o3MjhYMUdJZXRvMWVRa3I3M3pKZnBmZmlHR1hkY1h2UzcwRGZtMStQTWY4Y1F6YjhIbDhsVWs5dWtkaDlWZnowUHp5TWJvZCsxNHYvMEt6bjdFbW45aXhKb3ZxRU5jeWNuSlJYVTlpZk9GK1BqNGFDTDZqSWdhVks0am9tN012RjFScWxyL0d3alFrN3lZRE8wNmFacFdOWnNSVU03TUlVUTBvOUk0RWpQTFJDVHIvd004Q1dpTUNXc0FmSm1Sa2ZHZTNpYU5tVDJXZklXeHNiRlY1bjhpbUhrL0VYbjcwQTNYS2pSTkd5cEowbTBBTW0wMlcyOU4wNHh6Q05BVmlVWXFoTXZ3eVNFVWdnS0JRQ0FRQ0FRNmpSbzJ3TGpSMStITzJ3WWpYTGVBQTREWEZ5ekRySmMveE9MUFZtSEpnaG1JYkJhQnZwZmEwTDV0TkpaKytSTiszN3l0eG43VDlwemVBK2tubjMwSFpyTVpWL1h2V1VXaGNmaklNVHc5K3ozc3p6aU1xd2YwUXRNbU5TWDdPNTQ4Sk1Cc1FrV0YwK3RXYXphYnZIV2xaZVhRREVxMjBsTGY3TUQvcGtvbHlCS0FyaGUwaHkyK015NjcySXJlRjNhdDFxTHk4a3VzYUJBU2hMeDg5NTQwcmxzTUhwOXd1MDltNUpkbVBvVFI5OC8wMjE0Z0VBZ0Vnck9CcEtTa1RLdlZPb1dJUEU4YWZ3VXdTMC9pRWxTYmh4bk0vQTJBZDRqb09RQTJabDdwY0RpVys1T1ZKR21qcmhSME1iTkxWeVk2QVpRRGlDRWlqNXR5c3E1QUxBZFFCcUFVUUpaaHpCa0F4dXQ5MXBoOXZqWklrZ1NiemRaUjA3UytubVE3a2lUZDZhbnpRRVJOUFZhRkJySjE5M2xCTFJFS1FZRkFJQkFJQkFLZHNySnk5THMwd1VjWnVQRGpGVmkxNWcvWTR0MVpPV2ZNV1lpWFpqNklUNzVjamZMeUNoek95c0hoTEg4UDROMXNTOW1OOGdxbjM3ck1BMWxZL01XUDNuTkxRQUFtM0QraWlsejJzVHlNR2Y4OExJRUJpSTVxQ3BOSkJqTlFXRmlNUTBlT2VWMXRzM1B5L1k3enhkZS93TzV3aDlxNTU4N3JvY1IxUW5tRkUxK3RXSStWcTkweDVCKzZkemp1dldzb0FHRENsSG5ZK0VlU3Q3MnprZ1dlSjA0aUFGdzI2SDZrVmVPV203cGxLY0pDM2JIUXUvUzRGZmtGYnNYZFo0dG00dEtMNGdFL1NVWGVmK01wWEg1SlZZK2p2ZnNPWXNrWFB5SlJUY1VYSHo0UGswbEdxK2hJUFB2a09MeS8rSHRNZkdBRXJ1cmZ5NmROU1drNU1nOW1JU2dvRUNVbFpWWDZGQWdFQW9IZ2JNSGhjTHlsS0VvL1p2N2E0WEI4MHIxNzkzQ3oyZnlqVVlhWit4cVN4MndEWVB3QnRxdXErZ09BVllxaTNDaEprcU82c2V4MmUxcGNYRnc3U1pLOFArak1ES2ZUR1JnUUVIQUlicVhiR2szVHFyZ1I1T2JtMXQvQXZPY1pRaUVvRUFnRUFvRkFvRk5TV282eEQ4N0MxMHZtb0dualJnZ0tDc1RZTzY3RjJEdXVyU0k3YnZUMUdEZjZlci85R09rNTRHNWtaQjd4VzFkVVhJTHRPL1o2ejRPRHFpYUliQkhaR0luckZ3RzZHM0hQQVhkNzYySTd0OFhqajl5QnVmTStSdWJCbzlpZXVoZk1qT1R0YWQ2RUl3Q3diY2NlWEtoMHdlTFBmOFN0TjdrVGh4UVZsV0RXdEhzeDRvWUJWY1o4Wjk1a24vUHRxWHR4eGRBSjN2TUFnMEt3Ylpzb3JGcjJpdC9yTTFyMjJmVnJBSURBU2xtTVVZZlFmUUFBSUFCSlJFRlVqVHcrNDAzODh1MXJDQW9LUk9iQm8vaDUzUmFzK0hFak5tM1podXNHOWNFcnN5ZkFaRHJ1TlRSOGFIOE1IOXJmcDQvY3ZFSjg4TW4zZU8rajczQ3NHaVdwUUNBUUNBUm5HYXlxNm5EUHlkYXRXM01BWEcwVVVCUWxBMEEwM0lsZFhuWTRIQjlVMDgreW1zYUJPNlRCTWdBK1dac0NBbngrbjBkSWtsVGxLV1Y0ZVBqTDZlbnBqOEt0Uk54TVJEVzZKakJ6TnlLSzE0LzNFVkYxeVU0QUFPWGw1UVdTSksyU0pHbVFzVnpUTkVtU3BPLzEwNk1BN3FqY0ZJQU5nbG9qRklJQ2dVQWdFQWdFQmc0ZXprYnZnZU93OXJ2WDBibGo2MXEwT0hVNnhiVEdSMjlQTytsMm5UdTJ4c1Q3YjhaMWcvcUFpS0RFZGNMUWtZOGorMWdlMHZaazRJWDVuM2hqODhrbUdmLzMvTU80WmRoQUhEMlc1MDNRY2VoSTlpbk5XWllsSDRWY2VYbEZyYklBMXpaVDhMNS9EbUhVZlRPUms1dVBsSjNwaUk1cWlwdXU3NGRYWms5RWRJc21BSUQ4Z2lMazVCYWdUYXZtZnZ2WW4zRVlMOHhmVXV0ckVnZ0VBb0hnYk1GbXN6M21VZnBWaHBrYmVvNko2RGFiemVZM2lRY3pMMUpWTmFsU3NlZkgyMWxKdGd6QVlyMVBHY0NkZXRWdVpsNm5sd2NDdUwxU2YxQlY5U01BSDhHdHJMd0lic1hkL3FTa3BJTUFOTDM4S1FEeGVqOS8yTzMyS3YxVXd3RUFYai9obUpnWU9Td3N6RHRuVlZYWFZKSjNXYTFXb1JBOENZUkM4QVRFeDhkSFM1TDBQSFQvZUlmRGtWN1hjem9SaXFKY3JtZnZBalAvcnFycXc1VmxFaElTV2pEemQvcnBVYnZkZm5XVmpuU3NWbXRmU1pKdUFyRGI2WFN1VEU1TzNsbFpSbEdVVndHMEJYQ0FtVjkyT0J4L24rSExFZ2dFQW9HZ3pwZzdmekUySjZiVVNsYVdKSHord1hPMWttWG1LdTdFUm5mY3lvU0VCT0g5TjZaV2lTVVlIaDZHL3BjbDRJdmx2K0RKWjkvQllZT3lUOU0wWEg1cEFnRGdvWHVHbzMzYktBREEzdlFEZVBlRGIvRFM2MHNCQVBmZE5SUmpibmRiUWs1NGZCNDJiVGtlRjdIQ01NZW81azE5NXJSRjNZRmwzNjNERFlNdnc2ZGYvWXhYM3Z3VUJRWEY3cnExQ3hIYXdKMzA4SWFSajJQSExuZUN4R1pOdy9IOHRIdHg2VVh4Nk5xbG5ZL0xjSURaQktmVGlTdjc5OEwvUGY4dzRyckYrSXkzL1BzTm1ERm5JUjY2WjdpUDVlYWNlWXRoN2Q0UlZ3L29oYml1SGREdjBnU3MvVFd4eHRkZklCQ2NPMGlTVkFMQVJVUWtTVkpWYzJyQmVZUCsvc3BFNU5MZjkzb0ZNNC8wV05SVnh2amJUMFJYQUxpaW1tNStBK0JWQ01iR3hucE4vM1FGb0JFbkVXMkQrNTdCWklqVmwrc3BCeEJ5b25rVDBTSUFuV1ZaUnZmdTNlTzJidDI2MWMrMW1XcEtQSktTa2xMb09WWVVaUllSVGFsbXJHaFB4bUVERDRta0lpZUhVQWllQUdZT0o2TFJjSC9vUmlpSzR2MkVFZEVkQVB4K1FBM3R2MUJWOVdVQTZOS2xTK09nb0NDL3FjSlBCU0w2d0c2M1A2Z3I5N3hmVUdhK0FFQ0NMbE5zczlsaUtyZlZOQzJhaUJMMDA2T1ZaWmc1VDFYVkxMMlBrUUR1aHR1c09BbEFGWVVnRWQwRW9BVUFWRlJVUEgrbXJsRWdFQWdFZ3JPQkkwZHlrTDd2WUsxa0pWbXFoWlNiTFdvcWh0NTIvRllpTERRRXFWdVdWaXNmM2lnVVZ3ODRIaWR2MjQ0OVdMVDRlM3oxM1RxVWxidnZpemYrbVl5WWRzY05DMWhqZlBiVkdrd2Fmd3U2eDdiM2x0dVRkMkhCcTArZ2FkTndBRUJFZUppM2JzckUyMUZjS2ViZTZQdWV4ZDU5QjlHcVpUTnZXV0ZSQ2FLYU44R1FxL3RBa2lUY2R0TVZ1S3AvVHp6MTNMdFk4ZU5HbjQzTGU2ODlnWkgzUElPNDJBNTQ2ckU3dmJFRlg1ejVFSksycFdIMzNreklzb1ExMzd5S21QWXRxMXo3eit2L3dvdXZMa0hXMFZ6TW16MFJmZnY0WmxzOGRpd1A3eXhhN24xOW5udnFIZ3djK3JDSUhTZ1FuQ2NFQkFRY0tpOHZMeUdpQ0FCTmE5RkVjSTVDUk0yWk9ZaUlDcHhPNTRHNm5zLzVRRkJRVUJnekErN1hOODlZUjBRaEFGNUJwY1FkdWs0aEFiWEFhclUyWXVaTyt1OSszdGF0VzdmN2t5T2lZUmFMWlZnTlhmMjNxZURyT1VJaDZCK3kyV3dmTWZOZVRkTldlQXFaT1oySWlnMXl6UUQwOHQrRjNoSFJYNTdqa0pBUU1pcnVUaGRtdHVqL0Z3QVliQmpUS0hZcGdDcldlcFZrbXZpUldlaFJBbnFlT3VoUEVuYkh4c1o2L1hOU1VsS094TVhGTmZFb0E1bjU4TFp0Mi80NVE1Y29FQWdFQXNGWndjdlBQL1N2OUt0MDc0aWszejd5bnRjaWlTQktTc3J3emNwZjhmRm5xNkFtNzhMMHlYZWhkNCt1V0wreDJ0amgrSERwU3R3LzlrWUVXZHdHQW1YbEZmajl6NjJZL2ZUOWFCSFp1SXA4VlBNbVZjbzhjUVBidFc3aExkdWZjUmk3OTJiaTZtR1BZTjZzQ1lqckZvUEdFUTF4MC9YOU1IM0tHRFFJQ2ZMS05vNW9pSldmditTejJkaWV1aGR6NXkzR2JqMHBpY3VsWWRyejcyTHB3bWNCQU1keUM3RHMyN1g0ZU9rUE9KeVZnL3ZHRE1XNDBkZjc5T3ZCRnQ4Wml6Ly9FY25iMGhEWExRYnQyclRBM0JrUDRPRXAvdU1iQ2dTQ2N3dUx4WExZNlhRV01YTUFnRTdNYkNJaS94bWJCT2NzYTlldU5RRzRnSWlDbVBsSVJFVEU0YnFlMDMrTnkrVzZFa0NBSkVtWEVkR2RUcWZ6UGlJcWg5dEFad3NBejM1OGt0UHAvRUl2djQyWkJ3T1k3bks1ZGg4N2Rzd25Mb2pUNll5VVpXKzRqNk14TVRHQkFDYTdYQzRmbHdaWmxnTUEvS3lmcm5hNVhEUDlUUEZJYkd4c1FFcEtTcm1oYkRBZFZ6TDg0WEVYUGxOb212WUtFUlVTa1NmT1NnR0EvMlBtbGtRMDlreU9WWjhRQ2tFL0tJcHlpKzRmLzdjc3l6OFpxaDRpSW8vWmJSNHpYOERNeTRqSXpzekdEL3psUkhRMTNBb3kvMUhFZ2FQTS9IMDFkYldDaURhZVR2dmFFQjhmMzRtSTJ1QjQzSUIwWXlyeDJOallGcklzWDJLWWsyeXoyVDZ0cWMvOC9QelJhV2xwNG5HOVFDQVFDT285WnJNSlRadlVHSXZiaHlOWk9laHo5WDBvTERydVFYWDd6VmZqdmpFMzRKL013N2o4bXZFb0xTdXYwaTdyYUM0V2YvYUROd25LN3IyWktDb3V4Vk16MzBGd2tQdDNmZkRWbDNpdDY5NTg3eXZzMk9rYkplWEF3YU1BZ0l0NmR2ZVc3ZDZiQVFEWXN6Y1RDejc4Rm5PZmVRREJ3UllNdVB4Q3YvTTNLZ00vWGJZR2owNTdIWlhkZTladmRHRHk5RGV3ZDk5Qi9QSFhOalNQYkl6YmJyb0NZMjRmZ29aaHg1K3IvcnorTDJRZnkvTW1SV21tV3pvKysrSWlmUG1oMjFuaHB1djdvYmk0Rkk4LzgxWXRYMkdCUUhDMlFrU2wrZm41UHdLSUk2TGI4L0x5UGdTd3U2N25KVGl6OU83ZE82cWlvbUtNN2pMOG1VY1JWcDlJVGs0K29paktRaUlhQXdCbXMzbWEzVzYvQzI1ZGhjdWpkOU0wTFNjNU9Ua2pMaTZ1SFlDcFJCUUdZSTBzeS9kbFpHUXNOUFlweTNKN3crbStzTEN3RHdIY2JGQVMrdU5LV1phdjlGY2h5L0l6QUdaNHppVkpHdVU1WnVid0d2cmNEMkRUQ1YrRVNtaWE5bi9KeWNtSGJEYmJOSDJNZkZWVlo5aHN0dDRBaEVMd0ZCRUt3VW9vaWhKRlJIUGgvdEhwQ0dDRHA0NkkxbmpNYkRWTjZ3ZWdveVJKd3dCMEpxSW43SGI3aXJpNHVGNG1rK2tKdmNuV3JLeXNGNnNaYXJlcXFuZFdVMWN0SHRkZVpzNnoyKzFaK3ZFSGVvd0FEN0c2T3pPWWVSZUFSWlg3WWVad1NaSW02OGVGQUNxNytTYnAxMXlUT1M5MG1Vc05wMDBBM0Z5VGZFQkF3TjBBaEVKUUlCQUlCT2NNVHo3N05uN2JWRGsydDM4a1djYTZGYS9YU25iMzNrek1lL016NzNsUVVDQmVlSFo4dGZJVkZVNGZaV0JFZUpqWFdpNGtKTml2TWhDNlowQ0N0WXYzUExaelc3ejJ3aVJNbmZrMjh2S0xBQUF4N1Z0NkZZSy8vWm1NZGIvYS9mWjFTYS9qQ3NHeXNnbzg5OVE5dUhGSVh6UnE2QnNTNk0vRUZGaTdkL1RHUkp3eTQwMDgrK1E0Ny9rdHd3YWkxNFZkc2Z6NzlWajdxeDMycEYxZTVlREsxYitqMzZVSitQaWRwM0haeGZFK2lzVENvaExNbmZjeEZuNjhBczg5ZFkrM1BERFEzZS92ZjI3Rjl6Lytqc0ZYWFF3QUdIWHJJTFJyRzRVSlUxN0JvU1BIcW4xdEJRTEIyWS9UNlp3bHkvSXdJdW9nU2RKM3hjWEZVMHRLU25hRmhJU1VsSlNVaU9CaDV5aXlMQWN5YzBNaXVzenBkRTdVWGNLVFEwTkRuNm5ydWRVaEd3R00wWS92VkJURnJxcnFhMzdrVExJc0x3RVFCdmZlZmk4eis4c3czTnR3bkdyTXhzdk1CenlaaDZISDU5TVBpNWs1eHpnV0VVVlc3dGhxdFZxWmVhQkhVVWxFUFJWRmVWaFYxVmY5ekdPVDNXNi81WVJYZjRwSWtyUWJ3UGR3WnlzdU1abUV5cXNteEt0aklDRWhvU0V6L3dpZ0ZUTVhFVkdHcDQ2WkpWMUI2S0hDWGN4SGlLZ2JnTzhVUmRsTVJOMEJCREh6UHBmTGRYMUdSa2ExUVZBVlJWbml5YmJqRHlLYVk3ZmJGMWNxOXJqMnZnUGdQcmd6KzN4cEZMQmFyVU05Q2tFaTJ1dHl1VDZXSk9sSEFKNDRnVHNrU1JvT1lMSitYcVNxNnB4cTV1Qko1VjNLekcvb1pkMDg2Y25MeTh1TExSWkx0UWxKL0dFeW1iZ1dZZ0tCb0JLQmdZRWxtcVpWR09KLzFQV1VCQUpBVDR3QjkyZlNLVWxTOFFrYm5JTkVSelZGNTA1dGFpVXJVZTFqQ0dibjVHUFpkK3U4NTNGZE8zaVBXYjgzTnlZZGFkeTRJWUtETFNndUxnVUE5RkF1OE5adDM3R24ybkhHMzMwamJQR2RmY3B1SEhJNXJ1alhBNTkvL1F0Ky96TVp4M0lMc0dMVlJoU1hsT0xRNGVPZVJpYVRERXRnQUFJQ3pJanYxaEdSelNLOGRXR2hJYmpwK243SDU4eU1uOVp1d2VzTHZrVHFybjFJK2ZNVGI5M3lGUnV3TFdVUDNuejVVVzkyNEhadFd1Q1JCMjdCaUJzR291KzE0OUVySVJhVHh0OENhL2VPbGVNWXVmdjRmZ09lbnYwZXNvN21vbXVYZGhoNjdlWGV1bU01K2Q3ang2YS9EbXYzam9pT2NvY1pTNGp2akpqMkxjOHBoYUJZOHdWbkszVzU1a2RFUk9RVkZCU01aZVpYQVhSM09wMmZtODNtaklxS2lrSkprb1Q3OERrS000Y1FVVE1BWWJybjNYcG1ua0pFOWRhSVJGWFY5MjAybXczQWVBRC9NTFBmSC9sdTNibzFCdUJSMmhVUTBmV3FxdVpXbG1QbWF6eS9JOHljU0VSZWhXQlpXVmxuVHpLUHRtM2JXaUlpSWtwMHVXK0phRGFBRndHa0VORTd6THlqY3Q5RTlBcFJsWnVmZVZhck5SckE3Tk44S2FxbFM1Y3VqVFZONjJ5NFgyQzczZjQxZ0s4OUJZcWlrUGo5ckI2aEVEU1FtSmhZWkxQWnRqTnpORE5QSnFLN0FieXVhZHBPSW5vRDdpK0ZSa1NQT3h5T2pRQTJkdXZXN1VlejJmd2pFVjFBUkQwTjNUMmJuSnk4dDZieGlLZ0RnSzQxaUZRTjRGTUxIQTdIZDdHeHNhRndCdzl0S2N2eUJnQkdFMkVyZ0lsRTFLaWtwTVFWRkJUazkybWFvaWdYRXRFRmNGLzMxNnFxUG9yajJYNnVZdVo5d2NIQkxRQjAxbVd5aW91TE84aXk3S1B3Q3dnSU1FbVN0QjlBS0RNZlNVNU9ManFWNnhJSTZqdEVsRVZFaFo0YmNZSGdMS1FrSUNEZ1VGMVA0dDlnL04wbk5KZy9aUnBITk1UaWQ2ZkQ2ZFRRd1pBTXhHTzVsMzBzRHlVbFpRZ0tDb1FsTUFCZmZUd2JpWTVVTkFnSndoWDlqdDk2L0xIRmIveHVYTlN6RzBhMlBlN3hzK0YzQnk2NzJBb0FDRzBRakxGM1hPdVRyZGZwZEdIb3RaZERsaVRJaGdRcDYzNVRmZHg3TXc4ZXhaUVpiNkxmcGU0OXhkY3IxbVA5UmhVamgxK0Y4ZU9Hb1dQN1ZqQ1ozSzVJcFdYbEtDZ3NocHE4Q3dPSFRzQmpEOTJHdTBZT2h0bnN2aFdkT3ZOdEZCV1ZZR3ZLYnJSdkcrMmpEQ3d0SzhjWFgvK0N0RDBaZU9iSnUzRmx2NTVnWm9SVWlpUDRsejNWZTV5YlY0Z3hEejZQVDkrZkNiUFpoSkhqWm1DTHZjb2U1cXhHclBtQ2M0QTZXZk5EUTBNM0ZCY1hEM1k2bmZNQjNBaWdMVE1McGZuNVFTYUFOOHJLeWw1djJyUnBRVjFQNXIvR1pyUGR6TXo5REVVQnpGeEdSQnVJYUlpaUtFTUFlT09NRU5Gb3M5bmNXMWNZcHVoR1N4TVU1WGpTclpLU2txbUJnWUd0aWNpcUY1WG01T1JzaklpSUdPZVJzVmdzVnlxS01rWFBKQnhpNlA4V0FMZkF2ZGVQSmFKM0tzOVpVWlJuaUtpdkxsTU9ZQ1lSelNRM2t3Rk1xbVJsMkVOUmxMZUp5S1czSVNLU21Wa0dZQVlRQUdDTnFxb0xLNDlWbWFDZ29EV0c2NEttYWJrQVpEMStJZXZaakwzNkZyUFo3S3JGMjFDdkVBcEJYNXgydTMya29pZ3Q5ZlRXdlppNUJ4R0JpQ1JtenRRMGJaSWtTVGNvaXBLdWYrRmE2Ykgxd016bFJCUUE5NWRub2MxbXV4UEFETHZkL2tzMTQ5M2pjcm5DcXFtRExNc0JOcHR0bGI4Nklyckdack90SXFJaGlZbUpsZE50dTFKU1VncHROdHUxekx5b0dzWGllRTNUdWdVRkJZMU5URXowRzN1RGlQcDdqcG41czlqWTJBYjUrZmt1QUo0VkpzbGtNdDFra1A4K0tDaW9DeEhkcXhlbHFhbzZ4MnExOWdVUXFzdXNyKzU2QlFKQnpRUUhCMmNWRkJUazEwSlVJS2dUaUtqSVlyR2Nsd3JCZjVQc1kzbG9HTllBYlEzSk9nRGd6NzlTdk1lZmZmMHo3cnp0R2tDM0lqUmFFZ0pBUVdFeFB2dHFqZC8rMjdlTjhpcllQbDIyQnBPbXZvcCtseWJna1FkdXhvVktseXJ5SGlWZVpiNzc0VGRzMjdFYkhUdTBSS3ZvU0h6MTNUb2NQbklNazZhK2hrMmJ0K0xBb2FNSURyYmd0UmNtVmJIdTIyQkllRkpVVklJWmN4Yml3NlVyOGVBOU55RzhVUmhXLzdJWjBHTWRUbnQrQVY1NzRSSDh2ZnNmZkxIOEZ5eGR0Z2JaeC9JUUhHekJ0TWwzSVRqWVVtVnUvMlFleHFlVnJuOXJ5aDRNRy9Va1FvSXRTSFRzOUh0Tlp6Tml6UmVjN2RUaG1zL0J3Y0VaQUlibDV1YUdtMHltVmk2WEt4cEF3enFZaStBTXdNeEhLeW9xdGpkcDB1UVFFZFhucHlDWEd2YlN3SEhyOEpIK0ZONjZJcTV2cFdJZkQwU0x4VEtIaUVaNHpwbDVSWHA2ZW1sRXhIRnJmMDNUQ2lSSk1obzNGUU00cVA4ZFlPYStBQ1JtOXZHWWJObXlaWkRIYTFIbi8xUlZmYzVtczhuTS9MUnVtbWNpSW1OVzhQYkdhelM0R1J1bnZhU0cxOGg0L1J0MVl5Zm9pdE8xVnF1MVB4R3RBbENpNjJiTXVyZ3pNVEd4dXZ3TzlSYWhFRFFRR3hzYkVCZ1lPQXpBQUFBRDRmNlFTUUFxbVBsTmw4dTFXSmJsUlI2ck9RTk9BUFBLeXNwZURnZ0k2Q0JKMG11NjB1eFNBQysyYmR2Mmt2VDA5TkxLNHpGemlDUkpmaFYrZXYxZ0lycXFtdXBXQUZwbFoyZkx1bUxTaSs3Ni9MeHVYdXpwNnhnUkRRY3dDTUNqK3JWZHpzeGJyVmJyVEZtVzV5Y21KdnFZL0JQUk1rM1RaaE5SbVNSSnl5MFdDd0lEQTljVGtjZm55TUhNb3d4QlRiOGhvdTZHTEQrZURNMkRQSDFxbXJZT0FvSGdsQ0NpaXR6YzNKOGtTYnE4RnVJQ3dYK0c0WGZnKy9NMStQZms2VzlnM1VhMVZyS3lKR0hUVCsrZVZQOC9yMC9FeUJGWFFuTnBLQ3dxd2ErYkhIaGgvdkdvSVROZmVCK0ZSU1VZY3ZVbGlHN1IxS3UwS3l3cVFhSmpKMmE5L0FFT0hEcnF0Kyt2dmx1UHRxMWJJT3RvRGlZLy9RWUFZTzJ2aVZqN2F5TGF0NDJDTGI0enVuWnBoOGhtRVFnTERVRklzQVVta3dtU1JKQWtBcEVFU1NKczJPUkE1b0VzWERQOFVTeVlQd1h2ZnZBTkFHRFp0MnU5WXhVWGwySlArZ0hFdEc4SmVMTVpKK1B4R1c5V21kZmVmUWZ4djZsVnd5RXQrM1l0dHFmdVFlcXVmVDdseGNXbDJMWmpEK0s3eGNEbDBsQldWbzdjdkVMOHVpa0pMOHhmaklMQ3FwNkxsZnM0bHhCcnZ1QnM1V3hhOHhzMWFwU2p1MHNtMStVOEJJS3ptZkx5OGhjREFnSnVKcUoybXFaVitVRW1Jb2ZMNWVwdk1wa081dVhsSFVoTFMvTStqSXFOalcwZUdCajRHWUJDWm43YjhQM2ZsWkdSVWRLc1diUFJBSDVnNWkxWldWblBBb0RkYm44bVBqNytaMG1TSnVoS3ppcHhCNnVEbVl0eWNuSThUL2grQi9BRzNMRUJDLzNJZmcyZ0FZQnNBRXRWVlQyUWtKQlF6c3lTMGRKUmwxMEpRRmdJVmtMWVZWZkNaclA5QXNCanBsdXNKK1NZeDh5M0V0R1RBQ3pNbkVKRW81ajVJU0lhRGYwREprblMvWW1KaWZzQlNJcWkzRU5FOXhEUjRNVEV4SU53SytxYU1IT1czdmVmTHBmclVWbVdmNjF1TGk2WHl5WkprazlTRWlJYW9JK1hDU0JWa3FSQkhndkIyTmpZZ0lDQWdQc2xTWm9Hb0xHbkRUTnZkanFkdDI3ZHVuVVAzR2E5TndGNGg0Z2lEREpaQUY1bTVuY2NEb2MzNW9DaUtDc0I3UGRvOFpsNVBSRk5ZK1pvQVBzQVBLc3JVUE1LQ2dxYWg0V0ZQUURnLy9UbWkreDIreGliemZZWU13OEhFQWZBcHFwcUNnUUNnUmVyMVRxUmlGNEdRTXc4eWVGd3pLdE9scGxEOHZQejF4SFJoWWF5LzJ5dUFvRVI0OU5jWnJhWGxaVmQzcXhac3lvM2JQOFZiV1BpZXNOTVg0T2w1dVhjR0l5Z1dyU3FINFEyQ0VaeFNTbGNybjgvNW41RWVCZ2tTVUpaV1RtS2lrdXJaQkUrMXlDVUlvQ3lBZEp5d2JnaFBkWHhuejNjRkd1KzRHemlUS3o1SjNQUEl4RFVOK0xpNGtMTVp2TVp2WGxKVEV3OEJrRFR3NEU5YmJmYmg4Q3Q5L2pVa3d5MHRMUTAxQk5EMEI4Mm15ME5RQnM5ZkZvWmdKVkVkSWRIRDZFb3l1TXVsK3Y5NU9Sa3Z4WjRzYkd4RFV3bVV5TUFJYklzV3pSTkN3UVFRRVFtM1YxWWt0eXVCUVFnMTI2My8xSE5WRXcybTYwQ3VqNUVWZFdXL29RVVJUbGlzRW9zQUxDbXRMVDBnWlNVRk9IRlVnbWhFS3lFMVdydEtFblM2d0ErSmFLdk5FMGJTRVRQQWZENDFMeXJKeExwd2N3YjlTL0VjN29wYXFtdWFKdnJVUUlhNmRhdFc2UWh6c1lmTHBmck1ZOUMwT2wwOXBabDJRWGdBaUw2Q0FDT0hUc1dsSjZlWHRxMWE5ZUk3ZHUzSDRQN3k4aHdmd0hlVVZYMVByM2ZWZ0VCQVdPWitXNURSaUF3Y3htQVdaSWt6WGE1WENQMVpDQUE4S2trU1puTVBBL0FDT01jOVRiZmE1cjJTbEpTMG0rS29nd2dvbHdBZituMTYxVlY5VEZMam8rUDcwUkU4UTZINHd1YnpmWUdnQWZnZm1yd2dzUGhtT0tSUzBoSU1QdHhieFlJNmowbmUzTmNXRmdZNzNLNTNpYWludm9UTUlHZ3ppQWlqWmxWQUE4MGJOaHdjMTNPUlNnRUJmOEdkYWtRaEZqekJXY1pwN3ZtQzRXZ1FGQ25tSFR2eHZNYTNaVVprWkdSVHFGL3FCbmhNbHdKaDhQeGQ4dVdMWWMyYmRwME9EUC9Ua1N4aHVwRTNZLytZZ0JYNkU5clh3ZXdHc0JnQUJZQUU1ajVBWnZOOXIybWFSK1dsNWV2OFdqYlRTYVRjV2ZpODBWTVRrNU9CT0EwQmdDTmlJam9HaDRlUHArSTR1TGk0bHI0UzhhaEtFb2JBRHNCQkZaNmFyZks1WEpOVEU1TzNxbkxEU1dpNitGVzFHMUxURXo4QzhETlZxdjFMVW1TWm52U2tPdnhFRytVSk9sVnVMTWIvV3l6MldJcWoyc2tLU2xwRjRCZCtyaGREWEVBRktPYytESUtCR2VHQmcwYUpCMDdkdXpxZ0lDQVZ6Uk51NnV1NXlPbzN4RFI1Nkdob2ZmckQ0OEVBc0VaUnF6NWdyTUpzZVlMQk9jMDU3MHlFQUF5TWpKSzlQOTFQWld6SHFFUU5OQ2xTNWZHUVVGQm5xQ2JsWk45bERCekY0K2xJRE1YNlFwQVR6eStVdjBjdXJYZ1VFbVNoZ1lHQnBiSHg4ZmZrWlNVOUxrc3l4YURtNGRQdkExRlVYSnhQR1loNEZiY1pSUFJSVzZYZVdrNGdBOHF6MWxWMVgwMm0rMVZBSThaaWxPSmFMZkpaSHJJbmFrY1lPWTRUeVVSM1c2ejJTNDB5Q2NDQ05ldnVRV0E1YXFxbm5UeWo0U0VoR0JOMHk0eUZBMjBXcTF0SFE1SCtzbjJKUkFJYWlZaUlpSVB3SmpzN095SlpyTzVCUkZGT1oxT0VVeGI4SjlnTXBueW1mbEFhR2pvQVNJU1NROEVnbjhac2VZTDZoS3g1Z3NFQXNINWlWQUlHa2hOVGMxV0ZDVUtRSmllTXZzQUViWFZxKzlpNW1wVDFESHpRRSs4UDJiK1ZIZmR2WlNJMUtTa3BHVnd4d1FNOVdUZFkyYWZOT3BFRkZLNXo5emMzRU1SRVJFYjlYN3U5S2NRQklDaW9xS1p3Y0hCRndONG40Z1c2a3BMbjdTQlJ1dEJQUTdoQUQ5ZDNRRmdoNlpwcC9SRHIybmFkWjRzeS9vNEJPQmVBRStjU244Q2dlREVORzdjT0I5QXZtNHBMQkFJQklMekdMSG1Dd1FDZ1VBZ09GTUloV0FsWEM3WFhiSXNqNWNrNlcyWHl6V2VpS2JxVlo5NmxIa25ncGwvVkZYMUE1dk5GcU5wbXRPVHpVYVNKRy9RU3lMS1lXYlY2WFFteUxLc01IT2lYaDZuYVZvcEVlMUtUMDh2Q3c4UC81S0lMZ1Z3V1VKQ1FtdC9nYVIzN3R4WkFLQ1BIbVJ6NGVsY3Y5MXVUNnlsS0NtSzBscFZWV1A2dmdlckNCRk50TmxzQysxMmU5cnB6RXNnRUFnRUFvRkFJQkFJQkFLQlFIQm1FQXJCU3VpWmNaNkdPK2l0c2VvV1RkTnFlaG83c0hKRzRNcEtNR1p1NmJIVVkrWkRKcE9wRDRBRnpCeXRhVnFiNU9Ua0RFVlJucEpsZVJpQVB4VkZ1VkhUdEdXU0pNMGpJdElUbk5RMGZTY1J0V0hteVdWbFpkTjFLMGNBZ01WaVdRcmdXdjMwdnRMUzBpV2VPclBaYkMwcks5dVJtcHFhVjV2WHlHcTF0aVdpUlVTMEJjQmt1Sk9kM0F6Z0VzTzFma1JFby9Tc3pHOEJ1QktBU0lzbkVBZ0VBb0ZBSUJBSUJBS0JRRkRIaUV4bHRXY1JFZjFXM1o4a1NUT053Z2tKQ2NGKyt1aGtPTjZ2LzdVaUlzbGtNbzJPaVlrSkpLSXI0VmFvTlZaVjlXQlNVbEltRVUxeU9wM2RWVlY5djZZSnhzWEZ0ZFEwN1FjQTR3TURBeGVtcEtTVXBxU2tGS2FrcEJReXM4c2pwMmxhbWFmY1lySDBsR1Y1ZFhCdzhFOEpDUWx0YXZFNlhDQkpVaklSOVFVUUJiY3lNRVpQcnVKaGExbFoyVGhtem9UYlNuQ2dvaWp2aXF6V0FvRkFJQkFJQkFLQlFDQVFDQVIxajFBSTFoSm1Ya3RFeS9XL2xRQ0NkWVhldDBTMEhNQXlBRXVZK1VzaUdxeHAybDZiemZaOHBXNTZldzZJYUtmZGJ0OEI0QSs5Nks3UTBOQWhBRUwxODdjOEZuVjJ1MzFlY25MeXRwcm1aN1ZhZThpeXZNbVRGWm1acjdOYXJmMXFhaE1YRnhmQ3pFc0JCQUZRbU5sdXRWcUgxdFNHaUpwNTVzak1aZDI3ZDI4UFlCV0FKaDRaVGRNZVQwbEpLU2VpWnczdDdsWVVaVkhuenAxRHErdGJJQkFJQklMVHdXbmlJZ0wwalBiQ0tGMXdwbURQUDVlTG5ZVjFQUnVCUUNBUUNBU0NNNEZRQ05hQUpFbGVpelptbm1xMzIyOTNPcDJUbVBrUXVia0F3RlhNYk5FMDdYZG0vb2VJK2hMUlRRQkNtTG01UndIV3VYUG5VQ0tLMS92aWlvb0tWVDllQ21BMU05K3JKdzd4MEVSUmxObkcrU1FrSkJpenlXbWVBNnZWZWpjUi9VcEVMZlUreXdIYzdIQTRmakxJUjNrT2lFaUQyejI2Q01CZ1pqNmlWNFVSMFZlS29rd3pqdXR5dVNLTTUreG1Mb0F2eldiem53QTZHS29YT1J5T2xYQXJNaGNBV0dzWWQzUndjSENxb2lpWDEvNWRFQWdFQW9HZ2RwU1g4UkV3U2dDR0JGY3RXZ2dFSjRiZzhpZ0Z5NWpMRDliMWZBUUNnVUFnRUFqT0JDS0dZTTNFZVE2SWFJbWlLQzJJS0Z3ditvQ1pqd0VZUWtURGlHaVlSNWFaanpEenBQTHk4bTkyN3R4WkNBQkJRVUhEQUpqMXZyYkxzdHhHVVpRbHVoS3ZCUkd0TVE1TVJFOEEyR3F6MmRZRHVKU1puY3g4cVVIa2tQNWZJcUpiaUNoUVA4OERNSXlJV0ZHVTN3RVVBV2hFUkJjYSt2WW9BS0dxNmwvZHUzZS95R1F5clNLaWpucG00R21Lb255cnFtb1MzSXJSOFlaeDg1aDVKQkYxMEMwbHZURHpSa21TaklsRm1JaEdNdk52QU5yclkwZFVWRlQ4YzBydmhrQWdFQWdFTlhCazc3YWpiYnZFRndFQVVUbkFtbmoyS1RoTkdCSXFkSVVnbDJYczJuVzRybWNrRUFnRUFvRkFjQ1lRZDhuVkVCTVRFOGJNVjNqT2lTaldvQXdFZ0UycXF2NVBWZFZPQUdJMVRYc1N3Si9NekVUVVRKS2t4WUdCZ1VjVEVoSTY2TzA3ZXhveTgzZk1YRUZFZ3dCME43cmJWaUtMbVJzQmVKS0lwZ1BvWitqalovMVFLeWtwdVptWjl6THozMFRVVzFYVm41bDVOeEZkUkVRRGpjcEFBS1hGeGNWYmpJTnMzYnAxanlSSkYzdmNsNW41Ym84eVVHZS9YcDdoZERyN09CeU83NHVMaXhjeDgwYkRmTFpJa2pRNE1UR3gyTmgzWW1MaVFhZlRPWkNaMDNTNUY3ZHUzYnFuMW0rRVFDQVFDQVMxeHdYV1BnTllrMUVDUXJuUm9GNGdPRWswRU1vaFV4SGMybVZkVDdtTUFBQWdBRWxFUVZUK0VJQ3pybWNsRUFnRUFvRkFjQ1lRRm9MVmtKYVdscThveXZ2TVBJaUlOalB6VmdDcEFQNTJ1VnhwdXJzdDRIYU4zUUZnQjREWmNYRnhMV1Zadm9HSWhoUFJnY1RFeE4xd1crSTlxU2lLRThCVVNaSStLaXNyMnlQTDhuN2QvZmdBZ0V4TjB6S0pLQk5BcGlSSm1TVWxKUmtXaTZXNWNWN01uRU5FTHprY0RxOHlMalUxTlRzdUxtNFFNeC9adW5WcmpqN2VQcHZObGcyZ3NhSDVQNXFtUFpHYW1wcGQrWG9URXhPUEppUWtESEM1WElNZERzY1h4anFYeXpYSFpETDEwRFJ0YkhKeWNpWUE3Tnk1czZCejU4NkRnb09ETnhDUkl5Y241LzcwOVBSU2Y2OWxjbkx5M3M2ZE85dUNnNE9mYzdsY2MwL3ZuUkVJQkFLQm9IcktDN0pmQ3docmRnMFJYeGFBYkxqWUFrWUFHREpZUEFjVjFBS0NCb0lMRXBWRFFnbUlHQnBqVTBYKzBSZnJlbTRDZ1VBZ0VBZ0Vad3FSOWJWbVRLZjVKSmdxUnpWWEZHV2dxcXBycW05U0ZWM0pxQUdvVUZVMXU3Ym1EbDI3ZG8xd3VWemtkRG9yR2pac1dKS1ltRmh4c2hkUWk3bUZHSldqQW9IZzVMRmFyUk9KNkdVQXhNeVRIQTdIdkxxZWswQndMaFBWT2E1ekFPaE5FUG9DcEdzQmhUSlFVRnZZY1B2R0RNWnZUcmdlek5pNUxibU9KeVlRblBPSWV4NkJvRzZKaTRzTE1abE1jK0UyTnRxcnF1ckxKMnBqczlrdVlPYnI5ZE4wVlZVL1BZVXhlekh6eFRrNU9TOVZaMGhVQ3lSRlVWYnJ4MW1xcXQ1Nm9nYUtva3dub3A0QVVGeGNQTnFmY1ZSOVJsZ0kxc3pwdW9WVVNYRjRzc3BBdUMzc01rNWw4TzNidHg4N2xYWW5nMUFHQ2dRQ2dlQnM0OERPNUoxTm1uUWVHdExFTWtzaXZwNEJNNkNaQWNoMVBUZkJPWUVMNEFvQ0tqVHdqd1hPNHY4ZFMwdkxyK3RKQ1FRQ2dlRDh4MnExTmpxVC9aV1hseGVucEtTVWU4N05abk1RTTQrSE82elpud0JPcUJCazVuZ2ltbzNqb2N0cXJSQlVGT1Z5UFYrQ2lZZ1FIaDZlbHA2ZWZqTHQxK2g1RVQ1U1ZmVWJJaHFnenlPek51MTFaZUJnQUFnSUNBaXE3YmoxQmFFUUZBZ0VBb0ZBY041eDlPak9ncU5IOFZEVHByRlB5STIxSm1aTmJpcEw1cEM2bnBmZzdNZXBjYkZNbkZWMHpKbVZsWlZTV05mekVRZ0VBa0c5d1NSSlVzNlo3TkJpc1R3RTRQVXoyV2NsVEFrSkNUVXBNWGRwbXBaUFJCRndLK2p1U2toSXFOWkl5dVZ5T1IwT1J5NEFkTy9lUFJ4QWZ5SWladDVRbThsWXJkWkhKVWw2RVFDY1RtZXJrNytjK29WUUNBb0VBb0ZBSURodnljcEtLVVFXQ2dHazEvVmNCQUtCUUNBUUNNNG5iRGJiaGN5OHFTWVpJcDlJZFZjeWMxWU5za2tBckFBZ3kvTEZkTHp4Q0VWUkxqUElOVllVWmJteHJhWnB6NXp5aGRSVGhFSlFJQkFJQkFLQlFDQVFDQVFDZ2FCdVlXYmU1NmZjVEVSUkJxRmpBQXBxMldlK3pXYnJ6Y3lmNm0yOVFaV1pXVkVVeGZQQTlFc0F6UUNNcU53QkVSa0RNZmRURktVVUFFcEtTcUpyZjJrbmp5UkpBdzF6NkZtcDJrSkUxeHNMWkZsK1c5TnFsVzVCb0NNVWdnS0JRQ0FRQ0FRQ2dVQWdFQWdFZFl0TFZkVzJsUXNWUlprRzRGbVBqS1pwRnlVbEplMnFiYWRXcTdXdkpFbHRLcGNUVVFDQU5uQXJCNXZvNTRFMTlhVXJCd01CSUNRa2hKaVBwMDNRRlpWZjEzWmVCcG9TMFhWK3lvZm8vZVlBT0tDUDMxV3Zjekx6VHFNd005ZFdTU3JRRVFwQmdVQWcrSC8yN2p3K3JxcjhIL2puT1hlMnRFM2FwZ3NpRlFwRVdrT2IzSE1IV1JSazFTOGd5Q29JNkpkRkVVUlpSRVZGK2VIQzlsVlpGVVVVL1lxZ29DeUtxSUFzN29BdzkwNm1iYjZnQVFJRWhTNHB6YVJOSnBrNXorK1BPVGZjVG1lbWt5NmswT2Y5ZXVYRjNIUFBPZmZjeWN5VWVYTE9lWVFRUWdnaGhCQmlDN05nd1lKdEFGd1FIalB6cmVNSkJvNEhNNjhtb2xVVnhWTXJqb3MyeVFlR2g0ZE5NcmxXL1BERklBZytOdDdyZXA2M0o0QzFBb0phNjdjQzJOYU82OHZaYlBhN0FHS2U1NDNhc2xlQ0lGaFEyWmZydW51TjkvcGJNd2tJQ2lHRUVFSUlJWVFRUW14aEVvbkV0UUNtd0Fic1JrZEh2enplUHJMWjdGL2EyOXViVVU0eWNpNkFTMngvVHhRS2hRTlF6a1k4MnRQVFV3RHcwYkJkUjBmSEhyRlk3TEZvWDh6OHB5QUl4cGJ5cHRQcEhtWU9aL0lOdHJlM1R4bnYrSmo1QlNJYTZ3TUFBUmcxeGh5cGxEb1J3RXVlNSsxcGpIR2lUNDBOSkVhTnlwTGg4WkdBb0JCQ0NDR0VFRUlJSWNRV1JHdDlHb0RqdzJNaStwWXhabVVqUWJlbXBpYVR5V1RXMk1OU2QzZjNJQURsZWQ2cGtmNk1MYThxRm90ZHRyN3JNUE5YQUh3UzVUMy9rRXFsR3JxM1dwUlM4RHp2N2NhWS9aUlNQN0JscDRUbkltT2ZCYUF5bWNrS0FGZHMxQUMyTWhJUUZFSUlJWVFRUWdnaGhOaENkSFIwN0VGRTM2NG92amlWU2wzY1NIdTd2OTc4YUpubmVZY0MyRGxTdEp2VytycDhQdi9sbnA2ZWdXaGRyZlZCQUE2d2ZURlZwQW9XYnc0U0VCUkNDQ0dFRUVJSUlZVFlBblIyZHU2cWxQb2RnRW1ic2w5bVBxOGlydWNRMGRuTnpjM0hkSFoyZnJxcnErc1hBREJuenB3bUFOZUhsWWpvRjlHWmloVjkvb09JcHEzbnVndUlxTk0rZnA2SS9scXYvc2pJU0Y0cGRaOVM2cEJvdVRGR0thVithdytYQS9oSVpWTUFYcjIreGRva0lDaUVFRUlJSVlRUVFnZ3h3VnpYZlJjUi9ZcUlXaXRPNVFFc1hVL3pTV0VpamtxZTV4ME00TUJxNTRqb3JZN2ozTjdSMGZGOExwZDdmT2JNbVpjUzBTNzI5T1BNL0NzaXFob1FESUxnWmdBM296eXJjQytVQTNjdmRIVjEvUWVBc2VWZkJ0QnByL1dZNy9zZlh0L3pZUDBid05nNjRiYTJOcWVscFFVb0J4WUxRUkE4V0ZHLzVMcXVCQVRIUVFLQ0d5Q2RUczhzbFVxbkFIZyttODMrY2tQNjBGcC9tWWpld3N5RFFSQjhJU3gzWGRjbG9zOEI4SW5vYjc3dlAxYS9wN0wyOXZZcHNWaU1jN25jNnZYVmRWMzNaQ0xhRnVVMzYyKzZ1cnFXMUtzL1o4NmNwdG16WjErTzhodnYyU0FJcnF0V3I2MnRMVGxseXBRT3BkUUNabDVRTEJZdldiUm8wY3BHeGkrRUVFSUlJWVFRUW15dDdETGRlNGtvV1htT21lOEtndUNVZXUxdDBPLzNWVTdGbVBtcUtxdCtud0d3Q29ESHpIL1A1WEtQZTU1M0FET2ZHMVl3eG55QmlON1N5UGlKNk1jQTVqbU9nNFVMRjNZc1dyUm9VWlg3aU5YYkF6RzZwNkhXK2pJaStueU5hMjBYWmh5T09GdVNpb3lQQkFUSHlmTzhUeGxqcmxSS0pRQXMzM1hYWFI5YXNtUkovM2o3SWFJUEE1aEhSQ3NBZkNGU2Zob1JuUWpnUkFEWEFsaHZRTEM5dlQyUlRDYnZKcUp0MHVuMFVabE01cG53WEdkbjUvNUtxWk9aK1EvR21EL2tjcm1sU3FtekFhUUJ3SEdjUGdCMUE0SXpaODVNQWdnL0ZQNEdvR3BBTUpGSVRDZWl4d0FvSWtJc0Zuc0N3RzNqZW1LRUVFSUlJWVFRUW9pdGpGS3F6eGlUaUJRTkFXamEySDYxMXA4Z29uZWdISkI3bElqMnNxZVdEd3dNN052YzNIeXRNZWF1am82T2VjeDhCeEVwVy9jbjJXejJqMXJyRDYzdkdxN3JUbVBtWFd6UWNkV2lSWXVxeGhpSTZKaFVLblZNbmE1a3I4TFhrV3Fnam9nZ29uc0FoSkhvbVlsRTR0SkcyMnF0cjlCYS84cDEzWGZXcUJJRE1QWm1ZK1liRytrM2xVcGRUVVFIQVZob2pIbkM4N3ovQ3M4cHBVNGlvcE9WVXJmRVlyRVRHeDNyaHVqdTduNlppUDRVSGhQUit6Zm45WVFRUWdnaGhCQkNpRGVEVENiekZJQjdVWTRGL0pxWnI5a1UvUkpSYy9pWW1iOFJQZGZUMDFNSWd1Qk1aczdHWXJIZkV0RjBXKytWa1pHUjg4ZHhtZmRIRW84OEZpNFgzbFNNTVZjejg5Y2pSWGtBWDJYbW16YmxkYlkyTWtPd2d1dTYwd0RVM0JTelZDb0J3STFFOUdsYmRHQkhSOGM4cFZTaFZwdkJ3Y0grbnA2ZUFTTGFEOEFlUkZSMWhwM1crbGliUGhzQVhtRG1YVnpYM2FWYVhRQW9Gb3VQTGw2OCtKV1JrWkVyRW9uRTNnQTZpR2c2TS85T2EzMVlFQVFQQVBoQXBNbkRkbnJ1V0NDWW1aT1ZVM1pIUmtaR2UzcDZhdDVQcUxPemMyL0hjWDRZTFdQbVdlSG5BRE4vMFBPOHRZS2ZST1JGMHA4TElZUVFRZ2doaEJDaS9IMzVtOHhjVUVxZHlNeGYyaFI5TXZNalJBUm0vcHZqT0g5bDVyWE9hNjEzQVBCQW1JR1ltUTJBVThlekVsSXA5ZCtSNjAydlUvVUZBSStPOXg2TU1WZmxjcm1YUGMrN3lGNWpJQWlDcjNpZXR5ZUFqNDYzUDFFbUFjRjFmVllwMWZBYmo0amVIb3ZGbnFwWFo4cVVLWjhEOEMxbWZnc1JvVlFxdmVJNFRyV3FYNGc4M2w0cGRYZTlmaE9KeENFQTdsdThlUEdMYlcxdCt6UTNOLytHaU40RDRHR2wxSU91Nis0VENUQUNRRmNxbGFvYy93OVRxZFJhUWIxa012bDlBR2Q2bnZkaFp2NUNOSUJJUkZwcnZkZ2VYZ0pnWGtWLzBjZkp5dk5EUTBNeUsxVUlJWVFRUWdnaGhLamcrLzVmN0RaZHh2TTJUWDZNSUFpZThEeHZ3Qmh6dmxKcmZ4MVBwOVBiRzJQK1RrUnZqUlJmSEFSQnRiMElxM0pkMTJYbWc4SllBQkh0cnJVK3AwYnVnVWQ5MzEvdkV1UU5wWlI2QnNCdlVaN29OQlNMU2NpckhubDJYa2RFdEEzSysvWjFBUWdqZ2pNOHp5c0N5SVdaZHhwbGpDbUZqM3Q2ZWdibXpKbHo4S3haczY3STUvTVg5ZlQwakhxZTk0bU5IUEpNSXRxMW9teFNwQ3o2K2lrQ3FKWFFaT3BHamtNSUlZUVFRZ2doaE5nYXJMUGNsb2ltcHRQcCtmVWFsVXFsT1pVQlA2c0k0T05kWFYzL1NLZlRNNk1uTXBuTVM1N25MUUx3VnBSbjN0MFdCTUZhMjZJeGM3SktRcExvMks0Tzl4Mk11TVoxM2UwQVhGNXZ6QnRqL3Z6NU00d3g4eUwzekw3djN3MWdiR0tWMXBycWpYMXJKd0hCQ2tUMEQyYitmcDBxSGhHTkxZTmw1cDhBR0Y1UG45a0ZDeFpzQXlDY25sYzVQZEFCb0NQSHR6THoza1MwQXpQLzJjNjAyNE9aLzBWRUx3UFl4MTY3T0RZb3ozdkg4UER3TTBFUW5Bc2I2V2ZtbyszcEVvQTdJbU4rWDdnM2dGM2YvM3pGZUo2b2R6ODEzTy83L21IVlRuaWU5Nm9FQllVUVFnZ2hoQkJDaUExeUpETWZXYTlDaldBZ1VKNTVlSHVOVXlWanpJZUlLQ0NpSUovUG45TGUzaDd2N3U0ZUFZQjU4K1kxSzZWT0NDc1QwVkMwc2RiNnEzWnJORER6Q0lDdkU5SFhxZXdDQU9jejg4cElrM2Rxclc4Z29wSnRRMFRrTUxNRElBNGdBZURCSUFqV3V6ZGdVMVBUZzBUa2hzZkdtRmR0Yk1VQVlMczEydGdFcDNnOFhxcloyVlpLQW9JVmdpQzRCOEE5MWM1MWRIVE1jeHhucmZYdXpQeXJiRGI3cS9YMTY3cnVlMjM5MVVUVXg4dzdFbEVDUUltWm55T2lObHYxWVNJNmxabGZSdmtOOTFWbVBvNkk5Z0R3a0EwSzdvUHlUTU1peWdHM0RtYitVektaN09ubzZEZ3VsOHM5eDh4bmg3OWZadjUxRUFSajAzSTl6M3N5ekRJTTRIcmY5MitwTm1iZjk3ODlkKzdjRzZaTW1USTFrVWk4YlB2Nis4cVZLdzhFZ05iVzF2MGFmRnFGRUVJSUlZUVFRZ2l4aGNsbXM2OTJkSFFjSEkvSG41MHlaY3AyU3FubnROWk1SQVZtVGtZei96SnpiL2g0enB3NVRRRE9qSFIxVlJBRWwzaWU1ekR6eFhacVhxeGlHN09kaU9pTThDQ3l6RGc2cEZzYkdUY1IvUTJBYThkVklLSkhYTmM5Z0lqdUF6Qms0eTF4VzcyWXlXU1dic0RUODZZbSs3azFTR3M5SzVwMUo2U1VPcmF5Ymx0YlcxSnIvWFhQODk0UmxoRlJoMzM0WTkvMzV4UFJjL2I0MVNBSTNnN2d4L1pGKzBsanpCRkUxQXFnTkR3OC9BOEE0ZFRnWlpFWE5FcWxVbUh1M0xrcEFQY1MwVFFpMnMxeEhOOTEzZmNhWS80QklBT2JrV2NEYjd2VTI5czdISXZGb2dsR3VMZTNkN2kzdDdmdXJFZ2hoQkJDQ0NHRUVFSnNQR1oraFpuL1ZPOEh3S0lON1QrWHl6MmR5V1JHczlsc0x6UDMyV0JlS3JyZWxzdlQrZjQzUE83cjZ4c2lvcFB0dVNlV0xWdjJOWlFuRm4zVkdQTWVacjZEbVY4WjUzMnU3dS92ZjlBZS9oM0E5UUN1VjBvTlZxbDdOelAvaEptdkFyQjNFQVQvZGh3bklDSkZSSk9qc1JObS9wMWRPU2tpWklaZ0F6bzdPN2NEOEljdzZ3NkFSNWg1RnlMYWpwbVBuRDkvL295bm5ucHFoYTI3dTFMcXgwVFVEdUNFWFhmZGRYZWJuZWZ0S0FjR0g2OTJqYVZMbDM1eTFxeFp2L0o5LzErZTUvM0NGajg2TWpJeW1rcWxkcmR0bHpKemE5aEdLVlhvN2UwZG5qNTkrcWtBN3JCQndXbEU5T3ZSMGRFRnhwZ2psVktkek56YjBkRXhKM0s1NkJ0amVzVzVjb1Y0UEovSlpGYlZlazdhMnRxUzBXTm1Kbms5Q1NHRUVFSUlJWVFRbTl4OVFSQ2NVcStDNTNrSEEyZzRHVWdkZndVd3RzS1F5Mm1KbjJMbWk0TWd5RVFyK3I1L245YjZpNlZTNlVkOWZYMWp5NG03dXJyK2F2dEJlM3Y3bEZnc05nM0FaTWR4VXNhWUpJQUVFY1hzY21HbHl1dWRpWWhlRFNjZlZWbTl1VmE4SVFpQ2h3QThGQzNMWkRMTHRkYkxJck1TOHdBZUxCUUtaMjJDNStWTlJ3STQ2K0Y1WGhzei80R0k1cUw4WnVnWkdSazVOcGxNZmhIQVo0bG9jbE5UMDdsdGJXM2ZhbTV1dmhUQVdaRU5OWGRPSkJMWEFQanZmRDUvYmt0THk3UEZZdkZ2MWE3VDE5YzMxTmZYZDQvbmVWOENzQkRsbVgwM05EYzM3d09neVZickF2QytzSTFTcWdEN1J0QmF2NXVaSHdEd1ZtWStQUmFMN1VSRWY4QjY5aElnb3V0aXNkZzYyWCtZK1ZvQTU2R2NuU2NWWmljbW92bWU1L2tBdGdWd2FxU2ZRejNQRzkyd1oxa0lJWVFRUWdnaGhCQ2g0ZUhoeXdCOEMrWHY1T3Y5cnUzNy9uM1I1YjNWWkRLWjVldXJvNVQ2Nk9yVnF6OFZqOGZOeU1oSWNjcVVLY09aVEtibTlZTWd1S0plZjkzZDNZTUExcG5odHdHS3Z1K3ZOMFBJc21YTGRnQ0FiYmJacGxodjNFSUNnblc1cm5zRU0vOHZFVTFET1VqMmFxbFVPbXpKa2lYOTZYVDZKbVBNWit4bW1lZTB0TFI4ekFiSkVOWWxvc3RYcmx4NUhjcFpnQXNBdmxIbE1qSFA4NDVpNWprQWVnQmNiTXYvTXpnNGVFZExTOHNQYlgrRmxTdFhQakY5K3ZRandvWWpJeU1qNGVNZ0NMcGQxOTJiaUE3SVpyTzNhcTBQMnRqN3Q4SEpEelB6THBIaUdmYm5CV09NVXkvWUtJUVFRZ2doaEJCQ2lQR3ppVDFHR3FpNlNXVXltVFVBMXJ6ZTE5MVV3cG1LZlgxOUV6MlVMWjRFQkt1WU8zZHVhdnIwNlpjUTBXY3FUdDJaeStXZVJ2bE44cFRXK2w0QWg5c011bE5oQTNjQXJoOFpHYm5VTGhVR3lrdUo5MVpLN1FGZ2V5TGFHY0FPOXRSVUFIY1JVZDcrUHVLMm43TVRpY1IwQU1lZ1BBUHZpZDdlM3VIVzF0WXdVekZpc1ZoMEh6OUZSQjFLcVoraUhOWHZNOGFNWlV1T2JOeFpaT2FiQU13aW9qQUw4WXQyVGYwWVp2NGJFUjFPUlBOcnBPbCtRU2sxUFZKL0pSRTlXK01wZGF0a1ZoWkNDQ0dFRUVJSUlZUVFFMEFDZ2hWYzEzMHZFWDAza3ZXM0ptYitmd0RlSHk0Ulp1WW5BUndiQk1IemxYV1ZVc2NSMGRsMXVtdU9QTDQ5Q0lJN1BjKzdQbHd1ek15MzJ2ODJoUUc2WXJFNHRrYmY4N3g1QUg3TnpDdTAxci9JWkRKbmhSbC8wdW4wVEdZT0E0TExneUE0VTJ1OUc0QXdJTmdkQkVFME8xRFk1enVyakhOeHFWUTZ1S3VyNnlXdDlUbVJZT0V2Zk45ZnB3L2J6NnRod0ZRSUlZUVFRZ2doaEJCQ1RDeFo3eG1odFQ1SUtmVkFOQmpJektaVy9XdzJtd1h3bzBoUmg1MzlWMDF2dFVKbUhnRndJek5mYWJQZVBOemYzMytLMW5vdkFHRVFiMVdwVlBvcHlqUDlwb1J0VjY1Y09UWkQwQmlqN2NNWkFOcWoxeWlWU2p0R3J0ZVB4djNHR0hPY01XWnN5VEF6citycTZuckpIa2FEcHZYbTR4NXZaMUllM3QzZFBWU25uaEJDQ0NHRUVFSUlJWVRZekdTR1lNU3laY3YrTm12V3JGZkRQUU1CM0U1RXp3QzRzRllicGRSbmpUSHZKYUlkaUNqQnpMLzJQTytEZGtQUHFCd3ozMFZFUGpQN0FLNG5vaDJKS08vNy9oa29CeVIvWHlxVkhrdWxVcE9KNkpiSU10c2JjN25jYXZ0NGJLWmRYMS9mY0dRYzBkbDhqMVdNY1kvSTRiOXEzVXRiVzF0TGMzUHpFZmw4L2hjOVBUMEYzL2YvZ3ZLc3lXblY2aFBSMkRXWnVkWnlZZmkrZjMrdGMwSUlJWVFRUWdnaGhCRGk5U1V6QkNQczVwTzNBQmd3eHB6dSsvNkhtRGxmbzNwTWEvMkJZckU0QjhBSmR1L0FjQWJmdlZycjg2UFplNElnZURBSWdtTjgzNzgwQ0lMZkU5RTZtNE1HUWZCUWYzKy9hV3BxdWdmQVRyYjRoZUhoNGE5RnFtMkwxL1lxNUxDUW1mZUlQSDYwb3V2akk0KzdhdDEvVTFQVFRDSzZ1Ym01K1FXdDlVZnJQVmNMRnk2Y3pzdzZVdlQzZXZXRkVFSUlJWVFRUWdnaHhKWkJBb0lWU3FYU1ZVUzBNSnZOL3JEYWVkZDEzNjYxdnR6enZCZUk2TmRFOU00Z0NCNEZjRXBrZWJGRFJGZHFyUi9SV3JkWDY2ZWErZlBuejVnMWE5WkRSUFN1U1BFWk5rMDNQTS9iazVrWDJQSnd4aURhMnRxU0FMend1RmdzanMwUTlEenZhQUI3aDhkRTlQdGExNC9GWXEyMnptd0FuZlhHR292RlBrSkVTWHY0UWphYnJib2tXZ2doaEJCQ0NDR0VFRUpzV1dUSmNJVmNMdmRjOUppWnAwY1NaeHl2bEZwcjVweFNhaGJLcy90dTh6d3ZCdUIvdzZXK1JMUXZNeTl5WGZmeWJEYjc1WHJYZFYzM25VcXBud09JN2tGNFBUUC96UE84WVFDanpEd25UR0FDNEptd1VrdEx5KzRBa25hOHZZc1hMMzRGNWN6Rys5c1pqK0c5UEJrRXdXTjJiTkhaaFRQc3czZEVydDBUdWNmdG8yTnRiMitmVXBHQitmWjY5eWJXeHN5VGhvYUdaaGhqcGhjS2hVa1RQUjZ4WVpMSjVKQlNxcitwcWFtZmlGWTMwRVFJSVlRUVFnZ2hoTmdpU0VDd2psMTMzYlZWS1hWQ2VCeE42SUZ5WUtjUHdOamVlYjd2MytKNTNqSm0vamtSVGJmRnJ6cU9jd3ZxbUR0M2JvcUlibzBHQTVuNVIwRVFmTXJ6dk4wQTdHR3ZQOWFHaUg0ZHFidHY1TnhqQUpUcnV1Y1QwU1dSUUdHQmlNYXlBQmVMeGY1WUxCYjJ0WnZXZWdtQUhTSjlQdWw1M3NjQmZBTkE5TDRIVXFuVUp3QnNiK3N4RWQzWTRGTzZWV1BteVlPRGcrZmw4L2xEQVV4bTVrbXhXQ3crMGVNU0c4WVlNMnFNV1pQUDUxZXZXclhxNFphV2xpc2tNQ2lFRUVJSUlZUVE0bzFBQW9KMUpKUEpkd0o0VzdTTW1WY0R1SU9JYmc2QzRJOEExc3BDN1B2Ky9SMGRIV25IY1g1RVJIc3k4d2N5bWN4VDlhN1QyOXM3UEdYS2xBUGo4ZmhmaUdnSFpyNHVDSUx6N2VsSHc0QmdaQXozckZ5NThzcEkwVUdSeDQ5MmRuYTJLYVcrSEFrR2pqRHo4VUVRWk1KS3VWenVCYTMxODBTMEE4cEJ3ZlpJLzMzWmJQYnhqbzZPRmJGWWJHcWtieERSSC92Nys3L2QydHA2RUlEM0VkRXZmTi92Z2Fncm44L1B5dWZ6UHdad2lOMWIwaWlsaXN6TURUUVhXeWF5bjZHS2lQYk01L042eFlvVlo4NllNYU5leG0waGhCQkNDQ0dFRUdMQ1NVQ3dEdC8zNy9jODd4Y0FqZ1B3R0RQL29GQW8vQ0xjMDY4V3UrejRnSTZPamwxeXVkelRqVnhyOGVMRkwzcWVkeENBZllJZytIRllYaXdXTDQvRllyZWpIS2diVWtxOTVQdis4b3JtZHdJb01mUGV4cGpIdXJxNi9xbTFQb0tJN21QbWwwdWwwb2R5dWR6akZXMUt6SHlpelhhOHdMNFcxakR6a3dBK0E2Q1V5K1dlMWxxL0FtQXlFZlV5OC8zTGxpMzdkbDlmMzNCTFM4dlJzVmpzdm1LeCtObHhQS1ZiSldaTzV2UDVHd0M4SDhDSURmSStWaXdXL3dtZ2Y2TEhKemFNNHpqVEFNeG41dDJJYUI4QTc0L0g0OTlqNWc4UzBYQURYUWdoaEJCQ0NDR0VFR0pMMU5IUk1idWpvOE5yb09xRWEyOXZueEx1WHdnQVd1dmQ1c3laMDdRWkwrazBVR2VyTnpBdzhKbUJnWUdTWFZyNnlYdytQM3VpeHlRMm5ZR0JnWmtEQXdPbkRnd01yQmtZR0NpdFdyV3E3bjZoMWJpdWU1N1d1cVMxTnE3cm5yZDVSaXFFRUVJSU1iSGsvM21FRUdMTElUTUUxeU9YeXkwRnNIU2l4OUdJeXBtTFFSQTh1Wmt2V2RyTS9iL2hNWFBUNE9EZ3ljeE16SHpIeU1qSXpiTm16Y3BQOUxqRXB0UFMwcktjbVc4YkhCdzhpSmxQQUhBNk0zOUxaZ2tLSVlRUVFnZ2hoTmhTcVFicUNDRTIwUER3OEN4bVRnRW9FdEUvSkJqNDVrUkVRemFoendnUnhmdjcrMmROOUppRUVFSUlJWVFRUW9oYUpDQW94R1pVS0JSbU1YT0ttUXZGWXZHbGlSNlAySHhzMXZIVkFPSktxWmtUUFI0aGhCQkNDQ0dFRUtJV0NRZ0tzUmt4Y3pNUnhRRVVBYnc2MGVNUm0wK3BWRm9KWUlTWll3Q21OdEJFQ0NHRUVFSUlJWVNZRUJJUUZFSUlJWVFRUWdnaGhCQmlLeUlCUVNHRUVFSUlJWVFRUWdnaHRpSVNFQlJDQ0NHRUVFSUlJWVFRWWlzaUFVRWhoQkJDQ0NHRUVFSUlJYllpRWhBVVFnZ2hoQkJDQ0NHRUVHSXJJZ0ZCSVlRUVFnZ2hoQkJDQ0NHMklyR0pIc0FiVFh0N2V5S1pUSDRMd0NSYjlKOGdDQzZhNEdHTmNWMzNnOHk4YW5SMDlJL2QzZDBqbTZMUGREbzljM1IwVk9WeXVhWDE2bm1lZHhnem53Y0FSUFNDNy91bmJZcnJDeUdFRUVJSUlZUVFXelBYZGQ5RlJLY0JtQXRnQndDWEIwSHdvNGtlRjE2TEdXeWZ5K1g4YUxucnV0T3kyV3dlUUFubG1NRlJ6SHl4UFgxVkVBUTNUOGlBQlNBQndmRkxKcE5mSWFLekkwV1AySm1XcHBIMm51ZTl5c3liNUhrdmxVcmI1SEs1MWRFeXBkUVZBSFpTU2cyNnJ2c2hJanAxbk4wdUNZSWdmSU5pNGNLRjA0MHhmM0FjWjF2UDgwN3hmZisrV2cyWmVRNFJIV2dQbng3di9ZajE2K2pvbU8wNHppOEF4SWlveS9mOVQyN3FhM2llOXlWbWZpZUExVUVRbkZTcm51dTZseERSQWdETGd5RDQySVplcjdPemMzZWwxQUVvdjRaV1pMUFpIelRhTnAxT1Q4MWtNcXMyOU5ydDdlMEpBSzJ4V0N4ZitWNFNRZ2doaEJCQ2lDM0l2d0djUmtTRThuZW5Zd0EwSEJCMFhmZURSUFRUalJ4RFZ4QUVlMFNPeWZPODA0MHhsenVPVTlKYXUwRVEvRHM4cVpUNmhnMEMva29wOWRsU3FUUkRLZFVKQU1hWTJiVXVvclUrQWNDWEdoa1FFUldLeGVKWmp1TmNXcTllUHA4L3VxZW5aNkN4Mjl3NlNFQndITFRXeHdENFFrWHgvcDduWGVINy9nVU5kak9GaUp4Tk1aNWlzVWpSNDNRNnZUTXo3NFR5bXlJRzREa2lPbVk4ZlRMenpPaHhMQmI3RGhHNTl0enZQTSs3Ym1CZzRQTTlQVDJGVFhFUFlueGlzZGovQU5nWDVkL0hYenM3Ty9ldVV1ZXBRcUhnSkJLSjVucDlFZEcvTTVuTUdnQ082N29mQ2N1WitZTkUxQWxneUhYZFU4THlrWkdSK3hLSnhIejdGeWtvcFk0Rk1JK1pWN3F1Kzlld25sSnF1ZS83OTFaZVQydDlQak92SUtJL0JrSHdmR1FjN3lHaXkrM2pwd0UwRkJEVVdoL0l6SGU3cm50Uk5wdTkxcFlkUkVUejdBemVTY2FZU1VUVVpJOG5FMUVyZ0JuTVBJT0laZ0FJbjZNekFYeS9rZXNLSVlRUVFnZ2h4S2FtdFQ0ZndOZkcwZVFRcmZWZ3ZRcEVkSWp2KzMreGp4MGlTbTdNR0ptNXNqMHo4N0gyZXhhWStXY0FEckFUcGh3QVJ3R1lTVVNIWlRLWk0xelhiZWc2OXJ2YXJnMk9xUkNMeFdZQk9MQmV2YWxUcHlZYXV2aFdSQUtDRGZJODcyQm12alVTamUreVFSTUErSnpXZWtVUUJQOHpqaTVYR1dPK005NXhLS1ZPQUxCVHRYUEdtRVB0OE1ETUR6UHptc2l4QVRCVXJSMFJLUUJOMWM3bDgvbFB0TFMwTkFFNHl0Nzd1UzB0TFlkcnJiZXBVbjNzOWNUTXU5VDVjTm9sK2xjRDBSaXQ5UWNBakFYb2lPanpqdU44dnJLZU1lYUVSQ0p4R0lDYXMvdFEvaDBkQXVDK3VYUG54cFZTUDY1U3BTbGFua2drOWllaVQxVUdtWWxvT2hGRjIyY0FyQlVRbkQ5Ly9nd2l1b0tJNGlpL256N3QrLzQxamQ1N3BZVUxGKzRFNEZjQXBpaWxydkU4Ynk4aU9vMlpqd1F3Tm10U3FlcmJwSWJ2aTRpMkRSMkxFRUlJSVlRUVFtd0NDU0thM0dobCsvMjhibjFqVEszSlNDOHk4d01OWG1jYkFJZlZPbDhzRnMrTXgrT0xBRXdpb24yMTFoY0dRWENKNjdvSEFBZ25ISzNTV2w4R29DTnNwNVE2Vkd1OTFvUWtZOHpEWFYxZER4aGpuaVdpWDBmR2NEKzRqNDhBQUNBQVNVUkJWQVF6TTRCN2llaHdabDRONEVGN2JwTnNsYlkxa29CZ0E3VFdId0Z3VXhqTUFQQklvVkE0MkM0Zi9pTEtMOElyUE0vYjN2ZjlzeHRaUHN6TWVXUE1EZU1kQ3hHOW00aXFCZ1NKNkxoSS83K3NPQmY0dnI5YnRYWWRIUjBMWXJIWW9tcm43SlRhbzdYV1h5V2kvd2ZnS1diK0poSGR0SjV4MXZ4d0toYUxrc3htbk5McDlMYk1mQXNpd1YwaVNnQUlYNVBEekZ5eWowZkgwM2R2YjI5aDZ0U3ArNFRIU3FuL0lhSjNNZk9nTWVhUXNOeStScjVjTEJhdnNmVytUVVF1TXk4enhod2RhWit2dk1ha1NaTStGSTdWZnBEZnZRRlB3NWhGaXhZOTYzbmUxNW41Q3Z0YU81Nlpkd0Z3VzdRZU16TVJEVE56aWw2TEFnYk0zQWVnbjVuN2lXaWxNZWJ4alJtUEVFSUlJWVFRUW13cXpKd2xvajl0WVBQakFieGxQZjB2S1JRSzV6WFNXU0tSMkVzcFZUTWd1R2pSb21kZDE3MVlLZlZObEdNQjU3YTF0VjFuOXpzTXpTT2l5c2tzK3hQUi90RUNJaW9DZUNDYnpmNE93Ty9DY3Mvem1JaE1mMy8vY2EydHJVTkU5TEx2KzBlRzU5UHBkQnpBckNyM2VSK0FkQ1AzdVRXU2dHQWQ3ZTN0aVZRcTlRMEE1NFpsekp6TjUvTkg5dlQwakFDNFVHdjlWaUk2Mlo0K3kvTzhoYU9qbzZjc1dyVG8yWHA5RTlHY1dDejI0cVlhYTJkbjUzYk0vRzRiOHhnZUhCeThhOHFVS2EyYnF2OGdDQzcyUEsrYm1SOWo1dGtBN3F5c1l3T1YyaDdtYS8zRm9WUXFyZGxVNDlwYVpES1ovMml0N3dkd0RCR2Q3UHYrTFZycm00a29YT3E3ZHhBRW1iQys1M2xIUlpwL3lCanpOTXJCdXBNQWZMYWllMVpLblF2Z0VKUi9qeW43M3lsS3FmdnM0MWN5bWN6T0N4Y3VuQkdMeGNKOUpNTlpwVFBEZWlpL1J5NEEwQlhwbjVqNWs1RlplVTh3TTdtdUd5NDluaDZwR3cvTHE4bG1zMzBBaWdEZysvNDNQTS9yQVhBTGdDWm12cjFVS2wxdmpQbDVzVmhjTXpnNHVLYXZyMjhZQUd1dGUrM0d1MkRtandkQjhHU2p6NzBRUWdnaGhCQkN2SjZJNkUrKzd6Y1VzS3ZrZWQ2ZTZ3c0lFdEhCcVZScW5Za2NHeXFielY3dGVkNEp6UHd5Z05NblQ1N2NQTjd0eXlwMWRIVE1VMHF0dFpKeDZ0U3A0UXpEaEd2WEh4dGpWbVV5bWVjQUxLL3N3L084NHNhTTRjMU9Bb0kxdUs3ckV0SC9BdWlNRkQrc2xGcHJJOG9nQ0U3elBHOGxnUEROdWs4c0ZzdDVudmQ1My9kdkNMUHBWTEt6cERZcU1CYUx4VGg4N0RqT3lRREM1Y3gvNk9ucEdYQmROeG9RVk8zdDdWT3E5VlA1Sm90eVhYY2FnUGRuczlsYmZkKy8zUlkvRCtEWXlycGE2ek9KNkh2MjhOOUJFS3hUUjJ3WSsyRTNRRVRQTWJPcnRYYUo2TjJSS2gvWFdsZjlRRGZHUEozTlpyTW9meUR1VjYwT0VXV1pPWnpCdDZlZEZsNE1wMkVEV0FrYnpJM0ZZdUhVN0wwQnpDQ2lBak9IOWFDVVdpdlFyYlUrbUlqZUViblc3a1QwWEkxYjNVa3BWZXNjWE5mZE1adk45b2JIdnUvZnBiVStFTUJlUVJCY1pZc2xPWWdRUWdnaGhCRGlEVTFyL1FNQUgybWc2aGdpT3FIQnFzUE12S0xCdWdraVdtZjJYWVZTb1ZCNDc1SWxTL3BSL3Q3NXVYQ0ZtREhtd3BHUmtXOERRQ3FWT2hsQXVIWGFsNGFIaDYrcjZHZHMrYS9qT0hjU1VYUWZRY2R4bkhCbDE5dVVVZ0hLOS94ckFFZENqSnNFQkN1MHRiVzFORGMzL3o4aU9yZGlUN3k3aXNYaXgwcWxVcWt5c0RZOFBIeFJJcEZZU2tTWFV0bGtBTi9SV3A5ampMbW9xNnZybHdDNDRsTFBCMEhRNW5uZWpoc3lUbVplRmNtSzZ0aWtDRUQ1RFZFdGM0NGU3MThBNXN5WjAwUkU5eExSdXozUE80S0lUdCtZaks1aXd4SFIvSERLTlJGOXBrcVZqMWZzaTNkcm8zMjdybnNvZ0RnUlpWRitiYlVEMklhWlMyRVp5djhnN2NiTXUwZnF1WGF6MTlGb1BRQUxBZnptdGFIVDE4ZDl3K3VudE5iZko2S2I3U2E1ajdhMXRTV2JtNXV2clZGL1J1VHhGN1hXeXlvck1QTnQyV3oyajV0aHJFSUlJWVFRUWdoUkZ6Tm5pT2g2Ky9ndkFBNGZieElRWm5ZQS9KS0l3aFZSTDlXbytsQVFCRFdYQVVkMWRuYnU3VGpPWDlaWEx3d0dvanh4NDF0Mk5kZjVwVkxwaHU3dTdrR1V2M3NXd24zZWpURWpZYm1ZR0JJUWpGaXdZTUUyOFhnOFIwVHJwTDhtb3FQajhmalI4WGk4ZXVNcWlHZ1h4M0Z1OXp4dmxlLzc5NlA4QmlVaUFoR1o5dmIyV1FEK3RZSER2UW5BeDFCK2d4NEQ0RzBiMkU5TnMyYk5Pamt5QysyRHpMelFkZDBQWkxQWmYybXQ3d0h3dm1qOWFQWmttMVJrdUVxM1J3VkI4UHROUGRhdFFBOHpSN1BnN2hsSmFnTUFxK3kra1NYWTViNlJjKy95UE84dEtQOWU1bGNtMUZCS0hScE54QkdldC8vNFhCeXAraklSblJWbWU0cjAweHl0WnpkNHZRemxJT0tIbzNzMk1ITXZFYTJWb1pxWlc4Ty9PREh6U0ozWmcyRG1VZHZ2WlVUME1RQW4yd1FsMXljU2lUZ1JuYkdlNXhGRWRIU044c1VBSkNBb2hCQkNDQ0dFZU4xbHM5ay9BUGhEZU56WjJabDNIQ2ZMekE0UkhRRmdiTjkzWm40VndOV1ZrNEdNTVRtbFZLeS92Ly82M3Q3ZWF0L0hRd2ZZYlpYV3ExNVEwdk84QzVuNTBHZ1pNMTlBUkIzTVBCZkEzMkt4Mk9lMURuY1dxNTlVQk9WVmFiZmtjcm5Ga1h2YVh5bjFDSUE4RVdsbTdySGZLODhCY0U5WVQydDlaZVZZbVhsdWxZU1N3cEtBWU1UaXhZdGY4VHp2aHdBdWhNMGtET0RuUkhSRm8zMHc4N2VKcUFUZ1UvYjV2VFlNQnRyWlVzcldNN0ZZek5qZ1NXaFNKSXZ4V2xtQjdiNXVocGxIN0hINDVuYVVVbCtwTnBiUjBkR0JaREpaT1dPcURjRDc3ZU9YQWR3ZVBVbEVQZUhqSUFodThEeVBtZms2bThCaXZsTHEyd0FPdHNjMVB4anNmVlE3WHl2TDBldkphV3RyaXlVU0NXNXFhdUpNSnNOMkJtZjBaNHRpOTd4N0V1VVAzWDBBZktpaXlsUWlXZ2pnVk4vMy84L3p2RnZDRTBxcDY4UEgxVDRNaWVncnpCek4rSHNqZ1AwQjVBRjRZV0UrbjErYVNxVittMGdra2lpL1JtOGxvdDN0NjJqc0g2ZGlzV2hnRTZFWVk2TDlMZ3FDd0F2M0FBeTVydnRaSWdvM29IM085LzM1OVo2TDl2YjJCQkVkWkEvakFMN2plVjQ3RVYxWVhva3ZoQkJDQ0NHRUVHOW94TXpMbVhrYkFDZUUrNkZISEJFRXdaK2pCYTdydnRkeG5Oc0E2TmJXMW10N2UzdnI3VUhZUkVTVmZZNGJNKzlTc1pVVmlLaVZtVDljV1Y3Rk9rbEZVRjRYL0NTQXNZQ2dVaXFNZmF4Y3NXTEZTNjJ0cmJBeGw4cFZYMmRVSmphVllHQjlFaENzNFB2Ky8vTThiemRtL3F0UzZncGpUQ2N6L3kxYXArS0Z2WmlaeDViUk12T2lJQWgrME5IUmNaUGpPSjhxRkFvWGhPZm16cDJialBReGxNdmxsZ0tZMHRiV2xteHBhYmtpM0llUW1WOEJjSHdRQkg5Q09kSjlHak4vRDhBYVpqNGxtODJPcGQvMlBPOFFBTzlBRlhiSzdsb2ZBbHJyWTRrb0RBZyt2NzZOU24zZi83N25lZjhDY0RjenZ6Z3lNbktpUGZWUXRVMDcxOGNZMHpmZU5wdWE2N3FIRWRIaEFJck1YTkphRjVtNXBKUXEya3k5Ulp2ZENNYVlFUUFsSW9xZUt6SHpXbTJZdWFpVUdpdDNIS2RvakNuZGZQUE5PNXgwMGtrWXo4elNXdHJiMjkrU1RDWXZCUENKOEwzTHpCY1QwU3MyYUxzSE13ZGE2MVBIMDI4bWsxa09ZTG5XZXBpSVlzeXM3QWRuTTRDbndub3RMUzFydFl2TUNIMUxwTjVaaXhZdHVoSGw1MjQvSW9ydVkvbkp5bURnaHVqdTdoNlpOMi9lL3BNbVRicUhpTUk5RWM5aTV0N2g0ZUhtYW0xU3FkUVNBTnZidy9jTUR3OEhsWFdhbXBvSzY3WWN2OUhSVVh6dmU5OWJhUGZmYklnTjVzcS9Wa0lJSVlRUVFteWxYTmQ5T3hGOWdJamV5Y3o3UjFjdU1yTWhvcGNpS3dPdmEyOXYzNzI3dTN0RWEvMGVBRjhqb24wajljL1JXdDhiQk1HRDFhN0Z6UGNWQ29VUE5qSXVtMlc0YXNMUTF3TXp0eE1SbURrYVM1ZzBVZU41TTVHQTRMcEt2dS8vVitUNFNRQjdSNDVqbnVlTmhnZkdtTE9yN1R0bXA3aWVHUzFMcFZMUmFQVnFsQU42LzhYTVYwZUNlbzhZWXo2eVlzV0tmdGQxcDQyTWpLU0lhRnNBQ2Z0enQrdTYzOHhtc3hmYTVhRlZnM0tlNXgzR3pOVVNTT3dTZWJ5OTF2cGJWWitFVXVtYVhDN1hoM0pROEdIWGRmZDFIT2VWY0Y4QTMvZS9XYTNkRzRGU3lnWHcwZkRZTHVFZWUxeFJ0MlJ6d0RBUkdTSUtaeEFhSXVMd3g4N29aQ0ppcFpTeDlmbTN2LzN0MDBjY2NZU2FQbjM2dWdNWkI2MzFYZ0QrYUdkbWdwa0hpZWd6UVJEY2lQSS9Ib3NBM0VWRUx4VUtoZnNMaGNKZGlVVGl6SHA5ZG5kM0QxVVVQY2JNWWFDeDRiRVIwZHZDWUJzenE3QThuOC9mMWR6Y3ZJeUlaakh6RDRNZ1dPKytFNDE2K3VtbjgzUG56ajFrK3ZUcGR4SFJJY3o4OTN3K2YxMVBUMC9Wb0o3V21zUGZMVE1QYmM2OUtncUZBaDU1NUpHUEtLVVdOdHJHN3ZWQlcrTHNWQ0dFRUVJSUljVG1aNHdweG1LeHI5bVZnNENkTEVSRU53RzQwUzZkL1RISzM4RTZrOG5ralo3bjdSUmRyV1hiL0pPSXJod1lHS2o1L1l1STNwTktwYksxemxmMGw2cDFUaWwxK29vVks4NmNQbjM2MVVRMDl2MXoyYkpsNzIxcGFYRlFqb1A4SEVDNFgrRnVBTGFON0RsLzQvRHc4R2VJS0JHdWhxenlQVFVNWEhiMzl2YU90TGEyamdMWWxwbC9WR01HNE11Vnp3bktFMkg2cTFYZW1rbEFzSWIyOXZZd0FMZVdwcVltSnhvc0lhS21hdGw3bTVxYVRDYVRXU3VMY0NxVmlzNldXdVY1M3FrQTFub1JNL08ranVQMHpaNDlPMnl6VnI4MmFja0ZXdXUwVXVwRFEwTkRpNVBKSkJQUkVnQUxJdjNzVnlQNVJOUzJ0ZXJZcWNaakVYaWwxUHVZZVZrNm5iNDlrOG1zU2FmVE96UHpWOWZUZjZWSGZkKy92b0Y2bXhVekw3YkJzd1NBQkRNbkl3SFhjQ2wwQXE4dGZTWXFSLzJJbWNlT0kxbWR3OGZSOG5CcHVMTXBsckVHUWZDbzUzbmZEV2Q4RWxFTXdHV2U1MTBXcWRZRTRPM0paUEtmeVdUdHZXZVorZGtnQ0hhdkxDOFVDb2NsRW9tRHFyZXE2NE5FZEdKbFlVOVBUMEZyL1VObVBxWlVLcDJudGU2dDJOc3dPdTVRbStkNXRXYWVIdWY3L3NQaFFXOXY3L0NrU1pPT1RLVlNWd0g0YXExZzRPdU5pSkJNSnZzQk5MUW5oeldKaU43S3pEREd2THdaaHllRUVFSUlJWVRZQXVWeXVlYzh6L3N5TTU5T1JQY3k4Mi96K2Z4akxTMHRod0w0dVZKcXIyaDlJanE1c2c5anpNZXoyZXhOQU14NkxqY0p3TTZOakt2ZXN0dE1Kak1LWUxTMXRiVVVMZS9yNnhzTDZubWUxeDRaM3pORU5EM1M1MmgzZC9lZ3pVcDhlS2xVK2c2QXV5cXVmN0I5K0xDOXJ4OEFPSXVJcXE2VVpPWlNFQVE5MWM2SnRVbEFzQVliWlBoa1pYbGxjSWVJZmxjWnRMUDFuckg3OVVWRnAvd3VIUm9hdXFlcHFXa2tuUFZsKzFNVmJVWUJMTGN6d29ZQVRBT3dQUkc5aDVuZjA5M2RmWmZuZVV0S3BkSTVqdU04SE9tblVMRS9JV3oyNDJxRzdBeTNNY2FZdGQ3UXpId09FVzFuakxsT2E3MDNNemNCT0tsR2Y3WEVBRXg0UURBSWdqc0IzTmxBVmFlOXZkMTU5ZFZYWTVNbVRZbzFOVFU1UTBORHNVUWk0Y1RqY1VjcEZSc2RIWTA1anVNb3BXTEZZdEZ4SE1jaG9saXBWSW9wcFp3ampqaGlYa3RMeTZXYll0eSs3MzlHYS8wckl2b2pnSlQ5R1RjaWVyVmFlVk5UMHh4bXZudWpCeG94T2pyNlBjZHhmcG5MNVZiYkRXTnJ2UVpEVGtWRzRLaDFBdlRKWkxJRHdDMUJFQ3hIZWFha0c2YWZyNFdJbnZBOGI2MHlacjR5Q0lMUHJ2K08xaStWU3VINDQ0Ly82VFhYWExPazBUYkdtTjBjeDdrY1FFSXBKUUZCSVlRUVFnZ2h0a0srNzE4TjRKcU9qbzdkWTdIWU1jM056YmNBbUdPWHpLNG1vb3VZK1pqSU5tWWxadmFKNkozMmVJY0dnb0VBOEFBUk5mUjl2bFFxN2FHVXVuZEQ3c2QxM2YwQTdJVHlkNjYrYkRiN2FpVEJ5QmhtZmdzUjdlTTR6ajZ1Nis2U3pXYi9GVG4zSFNMYVRpbjFhNVNmbzA5cXJiOEM0QWMyMllyWVFCSVFmQjBwcFhhTUhMNzAxRk5QcmRCYW53Z2d4c3dyaUdpbE1XWkFLUlVEMEkzeWkvOTNRUkFjR1RacWIyOVBKSlBKaTRqb3I1SE14Ujhtb2xYUmEvbSsveVVBWHdxUFBjLzdOSUNycW8yTG1YOFpCTUU2ZjEwSWRYUjBlRVMwblQya2ZENy9WRXRMeTdydjRqZWZVbmQzZHduQXlJWjJjTkpKSjhVZHh4blhFdHc2d24wamdQTHY3WGxtdnFTUmhrcXBLUUN1cmxkbmNIRHdwVW1USnAwdzNrRVIwVkVBanF0MmJ2SGl4UzhDZUhHOGZZN0RPUUErNG5uZWk4ejhhUnVJbjFDTzQrQ0lJNDU0NlpSVFRtbG9DajdLLzFCT3MvdFV5bWV5RUVJSUlZUVFXeUd0OVVGMnYvaDlpR2dXWHB1ZFYyTG1ud0c0eUJqelBpTHFETnN3ODZKQ29iQjNLcFhxQmJDdFV1cnNCUXNXZk45K0R3djdQUUZBWjBYdWdaMk5NUTFOaUZCS3pZa2NicXUxdnNLV2Y2MXlWV1NVNjdwemxWSS9DWStKNlBmMnYyTUJTMmJlcWEydExRbGdEMXUwSnB2TnJ2V2Rqb2dtbDBxbHF3QjRuWjNsV3pmR3dIR2M2RXF6bXJUV3V5bWxldTNlK1NKQ3Zuelc5a3hsTXBGUXZhUWlrVHJWa21mc0ZqNWc1bWUwMXVjQXVDd01GakV6Yk9RL3VxZmRZVnJyZGZZN1krYi9BbkEveWpQZXVselhuVnZyUmx6WFBaMlpyN1I5TTcwMlAzY1VRSnlJL2x0clhWUktuV21uL0s0bEZvc2RIcm12QjNwNmVnclJHVmJNL01kQ29YQjRaVHVVTnlBOVNDbTFTV2VkaVRJaVdoNEV3UThicVp0T3AyZmF2U3BybmQvWkdOUElyTWxxdG1ta1VxbFUycVpZTEs0ejN6eVZTcDBENEZMWS9TNEtoVUs2V3ZzcWUwa2dzbkh1Mit4ZWptUG5tSGxaNVhUekNndUo2RjJOakYwSUlZUVFRZ2doTmllbDFIUE1mSENZTUlPWkJ3SGNxcFM2cGxRcU9ZN2pmSitJL3F1aVdhZmpPSk1CZk1kK3AycUp4K00zQXpnd25DbG9aOUVkWDlGdVp5TDYvSGpIYUJPZGhPMitCYUJxUUZCcnZSY1IzV24zQ3dTQUlTSzZ5dmJ4Ny9CN0d4RWQwdHpjUEJUR0tKajVpU296SEU5MUhHZGNpVE1yZklxWlQ5UmFQMVFxbFU0UGN5VUlDUWpXWktmcVZndWdOSlJVcEJwbTNpdXlWcjZibWQrbGxGcnZFc3BxUzMyWnVaR3NPcVMxL2hJUmZkMjJHV1RtYTRrb25Ebm8yNW1KaHhMUmFjeThxOWI2dENBSXVpdXVkVmhrM0wrcHZJaWRTVmMxU1lQbmVjUFZ5c1hHWTJaZExWaGNqVEdtN3Q0UHpKeW9zc1I5TFVRMG1aa0xsWm1DN1lkNXVEeDluWUJ5S0pmTHJhNVc3cnJ1aUZJcXZBWTNtdkREODd5MlNESVRWa3I5R2NEWVg2K0k2QVhmOTJzbVZ2RTg3endBRWhBVVFnZ2hoQkJDVExoTUp2T00xdnFMQUE0QWNOZWFOV3Z1bmp4NThoeG0vckpTNm9Sd24zb0FPYnZFZGpZUmtlTTRPd3dQRDErWFNxVStaZk1FN09kNTNzMis3NTlzRTVGdWRzeWNqSHpmVENpbGVvMHhJNUZKU2FkbU1wbW43SDArcmJYT0VwR0wxL2J0RDkxUXBlOENFVldMSzB3Q0VHOWdlTFB0UktpRDQvRjQ1Ulp0V3pVSkNMNU90TmF6aUNpY1ZsZHlIQ2RiS3BYV0FEaTdzaTR6VHlhaUsreGh6bTZhV1dsRnZldTF0N2UvSlpWSy9TRE01bVBUbEo5b0UyYU1HUjBkUFMwZWp6OU9SRHZZYWJxQjUzay9IQjRlL25wM2QvZkxydXZPSmFMZHdqNUtwZEp2SzY5RlJHcnUzTG0xOXJOcjVBMHFOb0RkYjNKOUFlV0crTDcvZngwZEhUdmxjcm1sc0V2VDE2eFpvMkNUZDdpdSsxa2kraWFBSjRNZzJLOHlLSWh5WU85ZGp1TTB2RXgyWXpIemV5UC9kdVF5bWN4eTEzWG4xRzhsaEJCQ0NDR0VFRnVtSUFpdW16ZHYzbytibXBxT25qeDU4dThBN0EyN2ROZ0cxcjQ3TUREd21aYVdsbXlZbzRDSXB0ckVIQmNBK0tudDZpU3Q5ZlJTcVhUcXdNREF5WWxFNG1QaE5aTEpaQk9BRHdENE1JQjlpZWphNGVIaGk2TGpTS1ZTbjdBekRoOERjQjh6LzdaUUtLeTFsRGVjeU9HNjdxRkVkRXBZenN6Zkdoa1oyVmNwZFpqak9QY1IwU2Q4MzQ5T0xPS2hvYUdEbXBxYXpyR1RVaFNBVjQweGQzZDFkVDFRK1p3UTBSVys3Mytsc3R6enZGc2F6R3V3dmYzdmNDYVRrZG1CRVJJUXJPQzY3bjVFMU5DK2JDaFA2LzIyMW5xZEpjTWhJcnJUOS8ycmllajQ4UGxtNXNlS3hlTGJsRkxUakRHTHF6U2JHa2t6bnJkWmNhdU90Y2JzeEVReW1Yd1N3SGFSc2svN3Z2OGJyZld4MFlxTEZ5OStSV3Q5S0RNL1RFVGIyQVFucHpVMU5ZWFRlYU5UaXg4UEEwWVY5bTl0YlYxbk9hZll2Smk1bTVrYlRld3lUU24xU0syVE5obkhQN1RXdnlHaXJ6THp6MUtwMUs0QU1HUEdqRm5HbUxmQUxwZlhXbDhTQk1FWHROWm5FdEVyUzVjdXZXLzI3TmsvQm5DOE1lWkhBRDRhOXB0T3ArTXJWcXh3NmczTVprd083NG5xQkpjUmk4VTRrazE0YkxvOEVmMmh3ZWRCQ0NHRUVFSUlJYlkwTWEzMU9VVDBmbWJlTzVwNEZIWXBMUkdkNC92K1l4MGRIVjUwZFpjeFpnRGxTUjYzYUswUHNST0JRRVNIeG1LeEszcDZlazVyYjIrUEp4S0pRNGpvU0NJNkhFQnpwTyt6NHZINDk3cTZ1djRKQVBQbXpXdG01czhSVVJ6QVBuWlB3MHVUeVdRM0VmMnFXQ3plbWN2bGZKU0RjdnNBdUNNYVd5S2lIUk9KeENJQWx4TFJ2cGxNWnAxOTNwOTY2cWtWQUM1dThMbTVVR3RkYmIvRFpNVXgyK3MzcDlQcGVDYVRHVTJuMDlzeTh5NzIvRDhiVExpeTFaQ0FZQVVpbWxteFIrRDZMS2kzRkJOQU9HUHEzK0grZlVSMGorTTRueU9pajlacmFNZnpiaUtxR2NnQlVPM2lJMFIwTFlCdkFCaG01dE9DSVBoNXJRNkNJT2hldUhEaHUyS3gyTDFFOUE1bXZ0VDMvV2ZzOWNlU1JUQnp0ZVhDWXVJa0tqWjRyY2tZMDFMbnRDS2k2KzAwNnFPWitkcUt0aFFFd1FXZTV5MndRYmgybXczNFRBQ2RzMmZQZm9hWkh5Y2lFTkZwV3VzSHc5Y2JNOS9kMnRyNi9rWnZpSWgyV1U5d2VRV0FtWGJqMllQQ1FtYSt2N0lpTSs5by8ycFV5L3hHeHlXRUVFSUlJYlk4ekR4cGFHaG9oakZtZXFGUWFHUkxKYkVGU2lhVFEwcXAvcWFtcG40aXFyck4wRmFnQ0NBTjRJQ0srTUpqQUI0SGNBZ3pYNlcxamdQb2lNUnlobGV0V3ZWL1lXV2wxT25HbUIySmFDOW12a3NwZFlaTlRMcllyZ3BjQ3pPdkJIQnJMQlliVzFwTVJBbTcvL3h4NGJKZVc5NE9vRDBXaTEzb2VkN0J2dS9mejh3Zkk2SW0yeGZiaENFT2dLa0F2c0hNMzlCYTl4UFJNZ0FqZHVXaWlRVG1pSmtkZXo5eEFBa0EzdytDNElySU1PTTJPTGsreXdGTUFkQmlqSG5hODd5bHhwaGR3cmJNSEl6bkY3STFrSURnNjhUMy9iczh6L3NhZ0F1WitSWUFYOXZNMTd0YWE3MS9xVlQ2YWk2WGUzeDk5UmN0V3ZSc09wM2VqWmt2eU9mejN3U0FCUXNXYkFOZ1lWakhHRk1ySVBneWdJZHFuTnZXN29FZ05qRWlhcXV4cCtNNndqMzZxdEZhZnk1TXJzSE10d1ZCOEdldGRYUko4QmxhNi9zQVhNM01MeExSVFZycjg4THNWc3o4b2xMcUxHUE12a1MwSFJIZHNIRGh3c2NYTFZyMDdNYmZaWFZUcGt3NUtOeGJrNWtIQzRYQ255dnJFRkZyZzFQSWhSQkNDQ0hFR3dnelR4NGNIRHd2bjg4ZkNtQXlNMCtLeFdLeVZkRWJsREZtMUJpekpwL1ByMTYxYXRYRExTMHRWMnlOZ1VHbDFMbkdtUGZhN3psM0EvaSs3L3QvV2JodzRmUllMSFkyRWUxU3BkbTNlM3Q3eC9iWHkyUXlhOUxwOUVIR21MT0RJTGd5M09wSmEzMFJnSnZ4V3VEdUVXUE1UWU9EZzNkR1ZtQUJyODNldXh6QTVYYmY5dU9ZK1NRYkVBUXpQeGtFd2YzMjhTMUU5Ti8yOGFjQUxBWndjelQ0YUwrWHRlSzFyTWxycVN4ajVqOVZWUGtsTS8raVNydHo3QXpHOFBnUkFLZmF4enNDMkxHaTc5dHJQL3RiSndrSVZnaUM0TzcyOXZibUJxbzJhaVI4NFB2K1Y3WFdUd1ZCOE8rRkN4ZCtqb2pXV1FlL0NSV0RJRGgwUEExc3l2Q3hNZG5seE5zUjBVbk1mRUF1bDZ1NmRKbVpsd1JCOE9GcTV6elBPMWdDZ2xzMFpUTlFnWmxYS3FYT1Iva0ROTENwNldHVDBud2RyMzFZZjZ6aWcvV1dUQ2F6U210OUxvQTdtSG1GNHpqYkF0aHNBVUdsMURHUncvdTZ1N3RIS3Vzd3N3RlFiN1podkhJcXZoQkNDQ0dFMkxMbDgvbForWHoreHdBT3NhdWxqRktxeUdIYVV2RkdSRFkyb1lob3ozdytyMWVzV0hIbWpCa3p0cXI5M2pLWnpIS3Q5WDZyVjY5KzhlbW5uODZINVlzV0xWcnBlZDRTWmw0QVlKU0loZ0M4Q09CbTMvZXZyTkxQR2dEL0V5MExndUFXei9PT05zWXNLWlZLUDJwMDhvYnYrejBBTGdOd1dVZEhoNmVVK2pBUmplVVZ5R2F6RDNtZTl5SXpmek9ielg3WEZyZDVudmNCdTdwc04yYmV4czRZVEJDUlltWmxjNGxVVyszNGNoQUVqOW5IYTVoNU5SRmxneUM0bzdLaTUzbEhSbytMeGVJWFlySFlkQnQvYUlFTmZ0clZtdGRrczluZk4zTFBXNU82YTEyRkVCdG41Y3FWK3ptTzgzTm1UaGxqanBvK2ZYcERHYWxyc1graCtaYzl6UGkrdjJjajdSWXNXREFqa1VpOGJBK2Y4WDEvcll6Q1d1dVBNUE53TnB2OUpRRE1uejkveHFSSms2NWw1b01Beks3OHNMYkJ0cGNCL0NRSWdvdkM3Rld1NjU2eWZQbnkyL3Y2K3NKQW5JcGt3OW9VR0VCSmF6M0xKaFY1SDRDN2dpQzRCNi90aFJoT0JjLzR2cjliclk1c2x1R3I3ZjFjR1FSQnRYMHBHcll4djJ2WGRmZFRTdjJjbVZQTWZGU2ptY3VGRUVJSUlkNUlYTmM5ajRpdXRNc0V6ODltczllTXB6MHpKL1A1L004QUhHMG5YandLNExGU3FmUlBBUDJiYitSaWMzSWNaeHFBK2N5OEd4SHRZNWVOM3R2YzNQekJHdGxseFJha3M3TnpsM0Qvd1ExQUFGUTZuVlpEUTBQVTFOVEVtVXhtZEJNUFVRZ2hYbjhyVjY3Y2IyQmc0RCtyVnExYXVYTGx5djBtZWp4YmlaajlxWnZNWkZQYm1OKzE2N3I3ZVo3M0g2MzFTdGQxNVhVaWhCQkNpRGNsMTNYUDAxcVh0TmJHZGQzenh0dCtZR0RnTXdNREF5Vzd0UFNUK1h4Kzl1WVpxWmdJQXdNRE13Y0dCazRkR0JoWU16QXdVRnExYXRXWEozcE1RcnlaYmNxWk8wSUlzU1VvMnA5U0EzV0ZFRUlJSWNRYkFETTNFZEhKZG5iaEhTTWpJemMzTnpjdm5laHhpVTJucGFWbGVYTno4MjFFZExlZE9YWTZNNmNtZWx4Q3ZGbEpRRkFJSVlRUVFnZ2h4Qlp0ZUhoNGxnME9GWW5vSDdObXpjbzMwRXk4d2RqOThSNERNRUpFOGY3Ky9sa1RQU1loM3F3a0lDaUVFRUlJSVlRUVlvdFdLQlJtMmYyV0M4Vmk4YVdKSG8vWWZKaTVEOEJxQUhHbDFNeUpIbzhRYjFZU0VCUkNDQ0dFRUVJSXNVVmo1bVlpaXR1dFlWNmQ2UEdJemFkVUtxMEVNTUxNTVp1ZFZnaXhHVWhBVUFnaGhCQkNDQ0dFRUVLSXJZZ0VCSVVRUWdnaGhCQkNDQ0dFMklwSVFGQ0l6WWlJQm9ob0JJRGpPTTZVaVI2UDJId2N4MmtHRUNlaUlvQlZFejBlSVlRUVFnZ2hoQkNpRmdrSUNyRVpqWTZPdnN6TVEzYS9FOG1ROVNabWpIa0xNemNSVVNFZWovOTdvc2NqaEJCQ0NDR0VFRUxVSWdGQklUYWptVE5udnNMTWF3QWtpYWlUbVpNVFBTYXg2VEZ6Z29nOEltb3l4cXlaUEhueTBva2VreEJDQ0NHRUVFSUlVWXNFQklYWWpJaW9aSXk1dVJ3ejRnK3RXclZxbnllZmZESSswZU1TbTg2eVpjdWFWNjlldlErQWs0aW9CT0JhSXVLSkhwY1FRZ2doaEJCQ0NGRkxiS0lIOEdhbHRXNEhFQStDb0t2Uk5wN243UWxnVDJaZVFFUy84MzMvcmcyOXZ1ZDUxek96dzh6UFo3UFp5MjJ4QW1BaWRhNjJNOVplTHBWS04rUnlPWm5WdEJsTW16YnRob0dCZ2ZjVDBVRktxWisrL2UxdnYzdGdZT0FmQVBxWmVXU2l4eWMyMkRSbTNsa3A1UmxqRGlDaVptYStzNldsNWZzVFBUQWhoQkJDQ0NIRW04dkNoUXQzY2h6blUwcXA3UUJzV3lnVWpseXlaRW4vcHVoYmEzMGFnSFlBYnlXaXdQZjliNDZuZlRxZG5qazZPcnA5THBmem8rV3U2MDdMWnJONUFDV1VZeEJITWZQRjl2UlZRUkRjdkNuR0x6YU1CQVFyN0xycnJxMkpSR0k4WjRZdVNBQUFJQUJKUkVGVWdiaXpnaURvamhaMGRuWWVCK0FtQUVQcGRQbzltVXptcVVZNll1WWppZWp6UkFRQXV3Sm9lQnhhNjBPSTZGSUF4L20rM3dQZ0RDSnlpQ2dENEhLdDlZRkU5SjFTcVhSdVYxZlhBL1BuejUvQnpPY1FrUUl3M04vZlgrME43NlRUNmJmWHUrN3ExYXVYcFZLcG81VlM2MTBLV3lnVWZyYXBQckRlU0lob2VHaG82R09qbzZQL0MrQTlSSFFHZ1A4R1VBUWdNOG5lb096N0syVS9SMHZNZkZ1eFdMekFKaFVSUWdnaGhCQnZVRnJycndONEI0QWRpQ2psKzM3SGx2TC83VnJybndFWUF0QVhCTUhGbGVjOXoydGo1cDhRMGRQTS9JOGdDRzVvc045amlXaDRaR1RraWNXTEY3OVNyWTdydXFjRFdEb3lNdkpRZDNmMzRLYTRIOUc0VXFtME5CNlBud0ZnRWdBa2s4bGpBZHk0aWJwL0p4R2RhUisvRjhCVllSQnZQY2p6dk5PTk1aYzdqbFBTV3J0QkVJenRwNjZVK29ZTkF2NUtLZlhaVXFrMFF5blZpZkllN0xOcmRhcTFQZ0hBbHhvWk9CRVZpc1hpV1k3alhGcXZYajZmUDdxbnAyZWdrVDYzRmhJUXJHRDNBdHZYSGhhWnVkcWJnSWdvWVIrM2hJWHBkRHB1akxtQ2lNNjNSVk9NTVRjQTJBL2xEOUNUaUdqSE9wZVBKcDNZMC9POFM1bDVxRTc5bndaQjhQeUNCUXUyQWZCTEFKTUIzSlpPcC9kaWZ1M2ZxNFVMRjA2M0Fjb2RITWY1U1VkSFI1dmpPTysxd1VBQStGTmZYOTg2MTBtbjA5T1orZi9xWEI5TlRVMFhFZEZuQVV5dFZ3OEF4aGxvZlZOcGFtcDZ2cisvLzhoWUxQWkZJbm8vTTZjQXBJaEkzb052VUVRMHdzeUR6UHdpZ0orMnRMVGNacGNNQ3lHRUVFS0lOekFpMmc3QU1lR3g2N3E3WmJQWkp4cHQ3M2xlRnpQUDI4Z3hmTkQzL2Q5RXl6bzdPN2Nqb2hOUS90NzZkd0RyQkFTWitUMUU5QzRBN3dMUUJLQ2hnQ0NBYXdCc2wwZ2s4dWwwZWtZbWt4bU5ublJkZDVwUzZsb0FUY2xrOHRWME9yMWRKcE5ac3pIM0tOYW10YjRTd0JuMTZqQnp5azRnQW9EcnRkWlhyYWYrQmRsczlydXU2LzRQRVcxVHArcmN5T09abnVmZHdjeXI2dFQvVGhBRVQ5cXRzWTRsb2xaN3ZaOEJPTUN1VEhRQUhBVmdKaEVkbHNsa3puQmR0OTV3eHhEUkREdEphcjJZdVJDTHhXWUJPTEJldmFsVHB5YnFuZDhhU1RDaXZndEtwZEl2S3d0anNaZ0djRSswelBPOGZZd3hOeEJSZTFqR3pMOWo1cFBDWXlJNmxZanF2a2dyWEJoNXM2L0RHUE5YQU04dlhyejRGYTMxRndGY0I2RERHTE52dEYwOEhqOFp3QTcyOE9PNVhHNjE1M2xIUnNhNXBLT2pZMEcwYjZWVUFjREtjWXkxTG1ibUlBaTI2aVhKcmEydHF3QjhZZW5TcFpjME56ZlBHaGtabVdtTW1UelI0eEliSnBGSXJKbzBhZEp6UlBUcVJJOUZDQ0dFRUVJMHp2Tzg1ZllQOUZVeGN5ejZmWXFJL3FLMXJyY0s1QzlCRUJ3U09VNFMwVVlsRXpUR09KVmxTcWwwNVBEUDFkb1IwZjdoWTJhK3Y1RnJkWFoyN21LRG9BRHdZR1V3MERyUkJoaEJSUGNPRFEycDl2YjJLVFc2SE9udTdwYXRrY2JKdm1iRzgvMHd0cjRKSnVGRUpxWFVNUUIySGtmZlI5YUxSVER6dlFDZUJJQmlzWGhtUEI1ZkJHQVNFZTJydGI0d0NJSkxYTmM5QU1CTTIyU1Yxdm95QUIxaEgwcXBRN1hXTTZQOUdtTWU3dXJxZXNBWTh5d1IvVHB5SDBkd2VkYlR2VVIwT0RPdkJ2Q2dQU2V2dFEwa0FjSDZyb3JGWW5VajdnQ21hcTEveU15bmtYM0gyQmZxSlVFUWZDVzZaeDhSRGRrWGJsVGMvdFQ2NjBxY2lCSlYya0VwVlVMNXJ6VnppZWc1WnU0bG91dUlLTWI4LzltNzh6QTVpdklQNE4rM2VtWm5OcHRkc2lHSkhGRUNSSUpMTWpQVkE1NGdvSURjTjRLQ3lLa0NjaWh5ZVlLY3loMEJ1VVZFRVJGUjdrdTUvQWtDMDkwN202d0pCbGtnbkxsM2srdzFYZS92ajZsZU9wUFozY2tCQWZiOVBBOVBwcXVycXFzM014djZuYXA2bVlnSXpOeEVSTFBzVk9KUE12T3JFeWRPckdmbVBhTVBPQkY5UDVGSWZMK2krOW5kM2QxYnAxS3AzOXJqSFlob0UzdC9qd0Y0M2JadERjUHdXNDdqVkkyMjIrbnFpb2dXMkNXeUk5NkVDUk9XQWxnSzRPVjFQUlloaEJCQ0NDRkdHbVlldlNvQk8xdDMwUHJNWEQvRXViOEJtRi9qcFhZam9vMHFDMTNYdlFMQXlSVmpPdE4xM1ROalJRczh6OXVBbWZlSW52T1VVa2U1cm52Z0lPTmE0dnYrb2JiZWwyTGxqYTdybmgycnV0enp2RjhTMGJHeHNzUFM2ZlJoUTl6SGxRQk9xZVdHeGFET0FOQ09jcEJzZmFYVU41bDVJUkhkRXFzemhwa3ZKS0lIbVBsUkl1cEIrZTl3RnlJNjhmMGFhRnRiMi85eXVkelBsRklYby96ZVBIbnk1TW5UaWVpb1dMVXBSSFJHUmRNZDR3RnMyN1lFNEpFZ0NCNEE4RUJVN3JvdUU1Rlp1SERoVjhlT0hkdE5SRzk1bmpjd3lTbWZ6eWNyVmx3QzVaL0ZRd0R5bGVXaVRBS0NRN3NOd0w4ckM1bDVFaEdkYWcvN0FXd1hDd2ErVGtUSGVKNzNVR1U3ei9QMmloMDZXdXZ6aWVnNFprNENPTWozL1Fjcm1pUmMxLzBuZ004QW1Nbk0zdytDNFArcWpQTkFBQmZiSVZ5RzhnY0o5czlQQWhqb2w0ak9HamR1M0wxRU5PdzNEM1pmaUNOUW5yN2NZWXZEN3U3dVEyYk5tclVncXBmSlpEN0R6SGZZKzc4akNJSXpZUGRqVEtWUzBiTGt0NGE3bmhCQ0NDR0VFRUs4bjVqNVdpTHFYWTJtbXdEWWQ3aEtSSFJwVDArUFgwdUhxVlJxY3dBckJRUnJsY3ZsZGlTaTVsalJka09NYTBIczlYNngxenNCMkNsV2RZSFcyaU9pMnRaNmlyVWlETU5BS2RWRVJJY1MwZTRBNmdBczdldnIrOTZNR1ROZVEva1pmVG9SVFFUd0xRQ0hNdk5EelB3WEFMT0lhQW5zY3RwNHY4eTh6UGY5TVNnSDBZaVo5MkxtU2I3dlQ0L1gwMXBQSUtMVGllamFRcUV3QitXZzNPa0FxdTdURndUQjVhN3JmbzJaM3dKd2JFTkRReU1SSFZDdGJxMHltY3dVcGRRS3dmYjExbHN2bW1GWWw3UHJqNDB4U3dxRndzdlZBdSt1Njhxa3BDRklRSEFJekx3RkVTV3JuRm8vOW5xNU1lWm9wZFJUUlBSYnBkUXBoVUpoQ2NwdnZsTktwZEtEeFdKeGRwVStRcHVRb01uTzVMdE5hKzM2dnY5S1ZNRjEzWE5zTUJBQVB1azRUdFdnbXQzTGJKbDlyYUtwM1BZZWpOMTBOdEtqbElydlMzQ25NZVpGbEw4Wk9oekF4d0YwRzJOK0hWWEk1WEs1YUhZZ2dDZmp3VUI3elUxaTV3ZjJVTFBaajZKeFZOMllWZ2doaEJCQ0NDSFdGV1kreS9mOVZkNEN4blhkWFdzSkNBSjRLcDBlZEhWeVRaajVhU0lhQlNDYXBmY1NnSWNxNml4VlNoMjlLdDNDTGhkbTVwM3RNMm1mbmZBU3pZcE0ySHJ4bVYwUE0zTVhnQ2p3K0FZUnJaQ29nWm1mWHMxYkhkR1krUUlBTXdEczR6ak8zd0NrOGU1a24xZUo2T3BrTW5tc1RianhCSUNIQVhReDgxZUphREtBQTJ3UXJwdVo3eWVpMnhjdFd2UkF0VXRwclE5aTVoOENtRVpFeU9WeXJ3VkJFRzJYcGdEY0FtQm5ZOHlKV3V0N2llaFNaalpETENNT2UzdDdkNDZTaUxxdWU1cGRDUWxqekEvNyt2cCtCUURwZFBxYkFLNnliWDdVMDlNenZhS2ZnZVcvanVQY1JVVHhmUVFkeDNHaUNWc2ZWMHI1OXVmenR4by9pNktDQkFTSFFFU2ZCdkRwS3VVckhMZTJ0djR6azhsa2lzWGlqS2pNcm84L3kzR2MwM0s1M0E1S3FSOEFHUFFYTkJHTlplYi91YTRiejE0VjN6ZGlERFBQZGwxM2hYYkxseS8vbUkzbVQ3ZUJ1NXNCNkZpL3ZqSG0zRktwOU95TUdUUGVkbDAzSDYzMVIvbWJoK210cmEzL1JQbERld0RLdjRqK0Z3VEJsYkUrNHRQQlYwb01Ra1FieGc0SGdwYkpaREwrN1pZRUJJVVFRZ2doaEJBZktFUzBpZFo2bFZZekVkSE1Xak9nTXZNN1VaQ3RCdU9xTFdYMmZmOHVyZlg4YU5rdU0vK1dtZTlGZWYrMk4yZk1tUEYyUHA4Zlo0eVphNTlWKzB1bDBzUmlzYmpDSHU2dTYyWUF0Tm8rMmxHT3NCd1BnRkIrTnZ4Y3NWajBVSDZlRFlnb2E4ZnYyamFMbGk5ZmZsQkRROE9GZHBVYUFIekQ4N3piYXJ3L01ZaDhQai9LL3AzRWszV1dtUGtCSXJyUjg3d0hBSVN1Nno0TFlESXpiOURYMTNmR3pKa3ovd3pnUjVsTXhsVktIVXhFWHlXaVNVUjBJSUFEeDQ0ZCszaEhSOGVYd2pEY25vZzJJcUxEWGRlZFhibWZJQkh0YXhPVklwUEpiQkl0djdVVGp2WUJzSS9kaXV6N3BWTHByOGxrY3FYbit5Z1lpUExxeUV0YzE1MEQ0UHRoR0Y0YlphWE81WEs5U3BVWEVScGoraVJiOWJvbEFjRUtuWjJkUytycjYxZFllMjYvNGRnU1FCY1JiVmJSWkRrQUp3b0c1dlA1SkROZkIrQklsRDlBR3hIUnNjenNFTkZLRzhQR3hiTCtWanRIRlFGQ0FFQkRRd05wclZzQW5FcEVod05JMk5sNEUyeWJUeExSWCtycTZucTAxdE9aT1JjUGFDcWxwZ0Q0cC8wVzRCTzJlR0NXWWt0TFN4MkFnWUJnR0lienN0bnN0dEZ4ZjM5L1FFUWJSTWZHbUlGL1RKbDU0OWkxWk1td0VFSUlJWVFRWXAwam9sOUhzNWRzUW9KVlNnREN6Q2tpZWdYQTFmYjR2ME5VMzhObVl4MlcxdnF4SVRLbERwUVQwUXdpOGxHZWhQRVRBT2N4ODNlallDSXozK000emppdDlUWDIrT0VnQ0c0d3h1d1JCV09pL2RtWStRQTdPL0NoS0Jobzk2alAybm8zOS9iMlhwZE9wNDlqNXI3WnMyZDNWVTVTRVd1dVVDZ3MxMXJmUkVRRGUvdmJHTUllQVBhSS9jd2RsTjhEbzFPcDFEdEQvVjF3T2JIQXpWcnJMeExSOGN5OFg1UmtKT1pwQUQ5U1NzMkxUVTVhNEhuZStGd3V0N2RTNnFkUlFOakdSQzV6SE9kWVk4eUZBUDdndXU0WnpMeDd4WFZQSjZJTU0wOEM4SCtKUk9JTXJRZm1MQTJaVkFUbG1NTnQ4Y2xXeHBnZGxWS1AyM2lNWnVZNU5uL0NTZkZrcjFyclN5c0Q2bmE3dHlGKzhpT2JCQVJYbEpnd1ljTHljazZRcWhxWmVWNWxZUzZYT3kwSWdrdW1UcDM2TVdQTUhVUzBmZXowRlo3bm5aSE5abmUyRWZXMUtnaUNicTMxbzdITloyY0EySk9JWHJLL0xKWVQwVHdBbXhQUm1WVzYyQnJBVGZsOGZndG1Ib1h5aDJaZ2lYTTZuVDRVd0VCNmNzZHg3b2czVmtwdEEyREQyUG5PV0xhcFRXSlZGN2UwdEl4dWIyL3ZqaThyRmtJSUlZUVFRb2ozaytkNTM0dGVUNTQ4dWFtcHFlbDdLQWNlUGtGRVJ4TFJtT2c4TXo5SVJJL0UyeFBSZkdOTXQxTHFMNTduL1dPb2F4SFJQVnJybXJLZ0V0SEhoamo5RlR1ZXVVVFVGaitSeitlVHhwampZNEdQYTRubzR3QU9zUDIrYlAvY0k2cFFLcFVld0x1ekhTY1MwV2pYZFdmWmE5eG5nMG1rbExvZkFIcDZlbjZOOG9TUjBWRXcxZFpOVldZYlhsdXp2a3FsRXY3d2h6OXNyclUyWVJneUVVWC9HU0xpVXFrVUwrTXdERTM4bUlpNHY3K2ZsVkpHS1RWd0hKMXpITWNRRWZmMTlURVJzVkpxVVJBRXE3eDhmQzI2aUpubkVkR0ZHR0pTVU15UUU0Nk1NVjlPSkJML05NYWNSMFFIVndUR0htZm04MzNmL3p2Szc2RXRLNXB6RUFSL0EvQTMxM1gzWXVaem95QXhFWDJLbVU4QzhBZTd6ZG9YNGczdDZzZkRLc3VyV0NtcENNb3hoUmRzWEFNb3h4eDY3TXRGQ3hZc2VIM3MyTEVnb2hCQVpXem0yNVZabWlVWU9EUUpDSzRsMld4MlI4ZHhmaDhQamdFNDIvTzhjMUJlVnZ3SWdFY0FPTmxzOW5OcmNxMHdERitKTmhLMWZzM01Qd2R3WFJpR056aU9jMGlVWlJqQTY1MmRuVjlvYkd3ODNlNzk4REFSN2MvTWZmYmJnUytpL010aWgxZ2lrdWRzdjRtSy9TS3FpczhRQlBCZ3RUMHlpT2puNlhUNjUxcnI3WDNmZjJwTjdsOElJWVFRUWdqeG9VWUFQcSsxN3FtaExnRGdnZ3N1R0h2YWFhY2hsVnFseVh6REdqMTZ0RExHekZOS0hhS1UyclhpR2ZseDMvZFhtUDAwYmRxMDVtUXllWlpTNmdZQXZWcnJiSHdmK0NvMlhOT2dSRXRMeXdZQXRrSDV1YW95RVNVS2hVSi9OcHZkVVNsMUFSRk44bjMvTWRkMUJ4S0ZNSE9ualMrOXlNek5BRWExdGJWRlFjV25tSGtCRVRHQWJlMDFqdWp2N3ovZlR2NFlsMDZuL3pQWTJJam94blE2ZldPOExKL1BqeThVQ3JWbVZoNVVUMDhQN3Jubm5zT0o2Sk9KUkFMODdzd2RabVk0am9Ob0wwUWk0a1FpTVhBYy9Sa3ZZMlpPSkJLdzl6clFVVEtaakY1T0IvQ3JOUjMzNnZKOWY1N1dlazZzNkdKbS9wTjluUUd3dDMzOUh3QjNEZExOV1VTMFA4cjMvbWFoVU9pZlBIbnkrWTJOalVmYWhETjNHV011RFlMZytWckg1WG5ldlFEdWMxMzNxd0RPQWJBNU14LzdmazMwWWVZV080dDFicXg0MVB0eDdZODZDUWl1cUdTTTJkUnhuSFIvZi8rd1B4dkhjUXpLdjN4T0o2SmZSbnN2Mkg1T0RvTGdtc28ydVZ5dVVTbTFScHVzS3FWK0F1Qzg2RGdNdzF1VVVvOEhRZkIvV3VzcjdkUlpBRGo5blhmZXVXcnUzTG05QU03TjVYSy9Db0tnUzJ0OXEvMG02SHdpYXNubjg1c2JZL2FKK21QbVoxR2VjbnM0Z0NueGF4dGpUaU9pZyt6K2lsSDk5Q3I4STdkOFRlNWRDQ0dFRUVJSThlSEV6R0ZzRXNKQlJIUlFyVzJmZi83NW9LdXJTNjJOZ0tEcnVnY3o4NmZ0REthdDR6T3RtUGwxTzFNdkFXQkgxM1VQOWp6dmpudyt2eDR6bndMZ2U3RjkzdElBYmdXdy9lQlh3eGRYSWN2d3ZVUzBRMlY1TXBuOElyMzd3TFVKTTU4WmUvN2FWV3M5QnVXQTBnSDVmSDRNeXM5dEcwYkxnNG5JQUdEUDg0NnliZUxQdWcvMzkvZi9ycTZ1N3NMNE5kdmEyaFlCZUNTK1hkVDdqWm5CekVsbXJpY2kwSW9QblpVUG9CUnJOK2k1b2ZvZ29xYTFOZmExNUZYZjkxL0laREt1NHpnWEU5RlkySzI1QUh5cXNqSVJUYSsyb25IT25EbWR1Vnh1UHlMS01mTXZpR2pQMkJKZVlPV2YyZnBhNjVWbWVkcDQ3SHdpMmk0SWdnRGwyTVN4Q3hZcytFNXpjL1BsUlBTZHFPNjhlZk4yYm1wcWNsQmVkWGc3Z0QzdHFhM3RKS3A3N2ZIMVBUMDlweEpSblUxcUE3dXFNQzc2UGRIZTBkSFJOM2JzMkg0QUd6THp6WVBFSWQ2cWxtRzdVQ2dzckZaNUpKT0FZSVVnQ0RwYzE3MHZrVWpzVVVQMTJjYVl6eExSenJGZkxHK0dZZmpWS0ZISCs4RnhuTFB0UHdTSU52OUUrUU43NnZqeDQwOGVQLzdkTFJHMTFnZjV2bi9vdEduVHBpV1R5Zk50dmJNQjdHS3J0QVZCMEdGZnYxUjVyU0FJTHRGYWIxbVJiS1hBeklPbTg3YkJ3MFo3S0FGQklZUVFRZ2doUnFiWEFmUUNTREx6REFBMUw4OXNibTZlbjB3bU42eWg2ckNZZVlkNDhNSXVqMzNVR1BOcklucU9tZjlLUk52WTAxZHByWFBNZkZ4RndvZCtacjdkR1BQTFlhNzFoM1E2M1Z2ajBEYXFWdWc0VG56ZnQxM2lRUkFiMVB3Q0FFeWFOT25Ic1psNUE5czNNZk51QU02UDlUSHc3T1o1WGdIbElPbXdnMlBtZXdBOEEyQnZJb3BXdmQzQnpFRkYyVnBSWDErUHZmYmE2K2FiYjc3NUpWV09iaEl6RXpPVDR6Z0VnSXd4QStXTzR3eWNaMllWSGNmYnhmc0JRRXFwZ2ZwUndwVVBrbHd1dDY5UzZyY0FCb0tWUkxTMURheXR3Qmp6MThFbTZ0akpReHNTVVVQVkNoVUdxOGZNU3ozUGV6WTZMaFFLL1FENng0NGR1OEpzd2JsejV3NEU5VnpYYlltTjhTVWlhbzZOczcrOXZYMnB6VXE4VnhpR1YxVW1NaVdpWGUzTGZ3QXdBRzRBY0R3UnJSUVV0V01NZmQrZlUrMmNXSkVFQklmV0JhQzlzcENaTnlPaThTaC9zQmJuY3JsdkVkRjl6UHhVYjIvdndlM3Q3VzhCU0dpdHA1ZEtwVXZhMnRyK1Y2MXpabDRVbjJrM0ZHWStpWWhPSE9UME9DTGF1TEt3Mmg0VXhwZ1V5dC80dEdtdFh5YWlUUUVjRm4wZ21mblBVVjNmOTUrMDJhVnlRNDNOOS8xVGh6cnZ1bTRiZ0ttMmZ3a0lDaUdFRUVJSU1RSVIwVUlBblFEU3pIeHVYMS9mdjJwdGUvTEpKMi9UMU5TMFZtYXJkWFYxbmRIVTFMUURNODltNXZzZHg3blBHRk5IUk1jQitCMFJ4ZmZFRzFlNUZ6c3p2eENHNFg3RlluSHV5cjJ2aUlnbXJvMHhyeXE3M0RmeStVd21NNlZZTE00ZW9zbXdpT2hSei9PdWNsMTNJb0FvK0hlZjcvdTNWWlN0RllsRUFvY2ZmdmljazA4KytZbTEyZStIeUpkczlsOEMwQWJnWVFDdmgyRjRaMzkvLzVKVUtyVWZFVjBGb0ltWk81ajVVU0w2YkMwZE0vTkN1L1FZS1AvZDFzZVNoNVNZK2QreGN3a0FuMW1kRzhqbGNqc0EyTXhlYzI0UUJJc3JaeWZhY3hzUTBYYU80MnlYeStXMkNJTGd2N0Z6VnhIUnhrcXB2NkVjeEQ1QmEzMDJnQnVJYUorVk9oTTFrNERnRUpoNVJtOXY3eTZWNWFsVTZpb0EzNHlPZ3lDNDM4NjgrNnY5dHNWeFhmYzJBQWNuRW9uZHBrNmQrc1dLUGYrQThnZkxzWmw2YXJGUzlwMll5NW41N3dDdXNKbUtaOFcrQVdwZzV1bDJDdTdTdnI2K2VHS1Q2d0VNVEEyM1UzUlgyUCtCbWM4aG9pdGpHWWhSY1g2aTY3cDdEbkt1MC9mOXkrSkxpbzB4RWhBVVFnZ2hoQkJpaENJaXRqUHlGdHFKRkRYSlpyTmRTaWtNa1FDeVpuUG16T2tFOEtrdHQ5eHkvVkdqUnUxdGpMa0p3RmZzc3hTWStVa0FmN1RaaUdITFhyRjdzRzlJUkZQQ01LenB1WWFaZDFKSzFUVHp6Qmh6RnhGOXNiTGM4N3cvdHJTMC9EVTZUcWZUbTBXejJaajUzTjdlM2w4Q1FFZEhSdzhBWkRLWmhuZ0FoNGpJY1p4VEFCeFh5empFQjhZL2lHZ3hnR1ptWGtoRVAwQjV4dWlGU3FsQ2xMU0RtV2N5ODU2dHJhMnZWd3UyRGVKcDMvZjNqUTd5K2Z5V3pCd0ZDSmY0dnI5dDdOeTRha3VSaDVQTDVTYloyWTFBYlA5THU0UWRkdXliVFo0OE9SVjd2eTRQZ21DRmxZcEUxQkNHNFdVQTNHeTJuUHphR0FQSGNlcHJHWWZXZW11bFZNZmEyTmZ5bzBZQ2drTWdvcytsMCttdVd1cjZ2aC9OckZPdTY5NEM0R0RieDZSa012a0RBQ2RYYWRZVVd6cy8zRmlHdXZhVHJ1dCtIVUNVUS83WjN0N2VCMmJPbkxuUWRkM2ZSS25GaWVqQytEKzZ4cGkvT0k0VDN5dml6Nzd2dnhIdk93aUN2MnF0enlhaXFnRkJwZFJFQUQ4YlpHaXZBN2dzUHQyNFZDcEpRRkFJSVlRUVFnaXhUclMwdE5TbFVxa0w3RjU5T1FCT2JMWFV5L2JaNWlrQU44WGJNZlBKQUQ1QlJOTUJOS1pTcVovWS9RU0JjdEJoUElCVGJkM3hzZWUzYnhoamRxNXhlQVBMZklub0cxcnJ6d0w0bCsvNzk4UXo5N3F1dXp4V2Iyd3FsZm9zTTIrY3pXYWZhVzF0ZlRHUlNIeTFTdEtGby9MNS9DV0ZRbUdsYmFIRUI1Zm5lZDhDRUdhejJZMlVVcE50d0RoZGtjSDNucjYrdnBvVDlMd2Z0TmFmSTZLN1lrbFh1NG5vTXBUZnMyOUVnWDBpMnEyeHNiRTcyb0tObVorM3k0TGpqblFjNThnMUdNNTNtZm5yV3V1L2gyRjRiQzB6ZTBjS0NRaFd3Y3l6aUdnalp1NjMzMkJ0UUVTYjJITXYyQlRYRFFCbXh0dlpmMXh1QkhCWXJQZytwZFFQaHJqV3NsckdaSU42eVdybkprK2UzTVRNMjhiKzBUbWlycTd1YTFycnRtaHZBV1ord3ZmOWdmMHQ4dm44T0dQTUhSWFgyQytiemU1aU15SlhaVlBLcityN1ppQWcyTjdlTGdGQklZUVFRZ2doeERyUjN0N2U1N3B1STRCOHJOaGo1cXZETUx3amtVZ2NhV2ZmeGZjTGhGSnFoMUtwOUdQSGNjNGhvbVptUGxscmZiL3YrNC9aOCtzejh4bVYxeU9pYjFhVzFTTEtGQXZnYXExMUVzQnVkdFhZQkdhT1p5NCtnWWhPc01lN1RadzQ4VFZtL21rc3lQa2tFVzF2VjR4ZEQyQ25XQ2JlUWJtdU85a1lzd016enhxdXJuanY1SEs1dzVSUyt3RDRVbndmUVpzNFl3T1UzeXRucGRQcEgrUnl1UzhNM3RQcU04Wk1pQ1VEcXZyZVllWlU3RDFacDVUcU1NYjAyZXpBVEVSSEZncUZXU2p2T3pnN3ZqVlpSYUtYYTZ2MDNVdEUxUUtlb3dhTGtWU1lBQ0JKUkxzbWswbFZRLzBSUXdLQ1ZmaStmNGJXK2k5RTFFdEVSd0Q0Rm9ETFVYNHo3a3hFaHpMeldVUjBUdFJHYXozZVJzQUhzdGt3ODROZFhWMEh6cGt6cDMrUVN5M3dmWCtvcGNBRFhOYzllN0NaZUhiSysxWmE2NTBBZkkrSWRpZWlWTVZHbzdPMDFodjd2djlLTnB2ZHloanpKeUpxcWVpcVhpbDFUeTZYT3pFSWdodXFYYXZLak1sMlpxNzZqWmN4cGdlQXc4eU45aGRCYjVWb3Z4QkNDQ0dFRUVLOGJ6bzdPMDlyYkd6Y0VzQy93akM4czdPenM3MjV1ZmxReDNGbXhtYnBsWmo1bjFIV1gyYmV0RmdzTHROYW53L2dFaHZFK0xPZFVQSGNlenprUEJFZFBWd2xabDR5ZnZ6NFh4SFJKSHY4aWxKcUgyWitDY0Q2QUw3a3V1NTVudWY5YUppdXNuYnJxSWVIQ3dnYVk1cGMxLzFVUE92dHNtWEwxbnhkdHdES3diSWVBUHZDSnZRQWNEY1JYZU41M3JQWmJIWkhPL2xvTjJiK1pSQUV6MnV0aDMyZjFDS2J6ZTdpT002Wk5ubE9QRzZ3MHJMYlhDNjN1NDJid0k3emtyNit2dTJWVW5zNmp2TVFFUjNuZVY1OFpTUjNkM2Z2VkY5ZmZ4S0F5WGFsNDJKanpOM1ZKaWNSMFVXZTU1MWRXVzYzYVR1MGh0dUpWanYyRkFvRm1SMFlJd0hCbFpIVytsb2kyaHZsTi9PL21GbkZndFpqN0RjdUU1ajVTYTMxem5ZVzRUMFZtWndlWGJSbzBmNGRIUjJEWnBSaTVsUXVsenRpc1BNVmRYT0RMQnVtYkRhN014Rjl5bVoxcXZxdGdNMmlkWXpXK2tZQVIwWExpRzNmZndHd0J4R2w3SC9YYTYwLzYvdCtMZi9vZFBxKy8wSjBQR1hLbE1iWnMyY1BCQTF6dWR6bll4Ri9tUjBvaEJCQ0NDR0VXS2ZzaElydHRkWlp4M0dPYW01dVBveUl4a2JuYllLR1E1VlNId2V3Z3kxZUQrV1pnTk9aK1JpN0YveDZqdU04bXN2bGppc1VDcmUzdExRMHhxOVRWMWYzS1NJNkRNQWhSRlRmMzkrZkM4UHduZWg4ZlgxOW1wbUx6R3lJNkJGbWZrQXA5VVIzZDNkOE5sUmZPcDArdnVJV1N0R3p2TTN3KzNjaW1tdXZNL0FNeDh4bkZ3cUZKYTdybmcvZ01sdjhRNjIxOFgzL3A0UE5GR1RtYTRoSU1YUFZiYU1xYkJSUHhNbk1ySlNxYWRzdE1heHhSUFNRTWVaeXBkUkx4cGduSE1mcGhaM0JDZUExdXpYWnI1ajVKZGQxSnpOejAvRGREaStSU014aTVoMVJzWDBaTXo4ZHIrZTY3bllBL2h5UExSSFJwblYxZFcwQXppZWk3YXN0VTU4MWE5YUNJYlllcS9SRHJYVzFWWmVwaW1PMjEyL001L1BKUXFIUW44L25OMlRtTGV6NUYyV0Mwb29rSUxpaWhOMy9MNG95KzZWUzZUSEhjUzZPS3ZUMTljMVBKcE83T283ekpCR05aK1lubURrWjN5ZVBtVzlmdEdqUlVkR21yb01ob3RGRTlKczFIRFBieVAyT0ZlVnZNdk5GUkxTRm5lR1lCTkJxQTROeFYvaSsvejJ0OVFITS9DZjdpNStKNlBlRFhPLzNBRDRMWVBOcUowZU5HdldHNjdvcFp1NGlvajVtbmhBNy9lcWEzYW9RUWdnaGhCQkNyRDZ0OWRZQWppR2kzYW9rVHV4aDVvdm56WnQzNGR5NWMvdTAxdCtMQlVNNlVWN3UySysxUG9TSW5nRlFENkJKS1hWalBwLzNDb1hDckV3bU05VnhuUDJJYUQ4QUsyUjRTQ1FTUDIxcmF6c2lOcGJ2RWxHMC9QZElJanJTR0xNc2xVbzl6TXgvY1J6bnZrS2gwSmZKWkI1MEhPYzFZOHhyL2YzOXI5YlYxVFVxcFY2MDNkemwrLzVGV3V0TGllaWtxRzltL25zUUJMZWd2QS9kbFZycmcrd0VFaERSajEzWC9YeFBUOCtoMFI3enpQeXgyTEpRWllPT2R3LzM4eVNpMlRiaFJSUlFmYWk5dmIxdk5mNXF4TXArQnVCblNwVlh1VHFPTTJqRnFNNVF1UWRXUmFGUWVGVnIvVElSYldxTFFnQ1BWUWJ4bVBrWW02RTRXaHBzQURnMmdQNUxadjZsMW5vaEVjMEQwR2VEM3lZV21DTm1kbXhzS2dtZ0RzQjF2dTlmRkx0TWtvaHFXUm84SDhCb0FFM0dtTm11Njc1ampOa2lhc3ZNL2xyNTRYeUVTRUF3Um1zOXdhN05CelBmdzh3dkpSS0p0dWc4TTc5dE4zUDFjN25jSVVSMENZQnJiUlplY0hsbnpKLzV2bjl1cmRkY0czc0kybTk3ZHJUOXRRTDQzYng1ODY2Wk8zZHVOOHBacGk1TkpCSW5MMXk0OE16bTV1YnJpT2h3bTFINFo5RUh6ZmY5dTF6WFBSREFid0hjNFhuZVA2cGR5UE84dzdUV054SlIxWUFnRWYwWGdJNytRYWo0aFhSN0xmY3FoQkJDQ0NHRUVPOEZZMHkzVXVwSUczaUlkTm45OWJZam9qMG1USml3NC9qeDR5Y1IwY1NvQWhFTkJCTjgzMi9ONVhMZlZFb1R0VG52QUFBZ0FFbEVRVlQ5Z1psN0FPenBlZDRzMTNXL0JlQzZhdGUxSzgrZXFDaCt3VTY0MkN2YUg4NU9OTm1maVBabjVtY0JmSzVZTE00R01EdHE1THJ1NkhnbnJ1dGVBK0RZMkxWZVVVcDlJMzdiL2YzOUJ5ZVR5WC9GN21tanZyNitSU2cvTDA2czJQcnFIUUFIK2I3L1ZDYVRtY2pNWndGQUdJYi9xcnd2dTZmY0R3RnN5TXl2aG1GNFIyVWQ4Y0hnKy83ZDBTelc1Y3VYbDRhcnI1VDZkRzl2YjMweW1Rem56WnUzS0lvdnhESHpiVVIwdUgzOVhRQXpBTndhNVdDQVRYd0RvRnA4QU5YS2JKYnZ1RHVaK1U5VjJwMFVmOThTMGVNQWpyU3ZOd1d3YVVYZjh0NnNJQUhCR04vMzM3RHIzMDlSU2gwYmh1RWV6SHdDRVpYc3BwMm5SM1dESUhnQXdDTUFTcTdyZmh6QThRQU85MzMvcmxXNDVGclpROUR6dkFlMTFrY2JZeDV1YlcxOXZmSjhzVmg4R2NBcEtIOHI5YTNHeHNaK0lwcnVlVjZ4b3ArN1hkZWRWYmt2UUJpR0J5dWxCbEo2OS9mM241TklKSzRDZ1BuejU4K08xMlhtbDRrby9rMVl5YzRNdk5YMy9VdHF1VmNoaEJCQ0NDR0VlQyswdHJiT2RGMzNBZ0JuQTVqQnpMY29wVzcwUEcrSjY3cVhSODlORmNza0Y0VmhlR084bnlBSTdzemxjc3NBTEFtQzRQOXNtOTh3OC9mc2NtSXc4enRFZENzUjNlUjUza3A3OGRtRUpJOU5uanc1TlhyMDZGMko2QkFpMnNmT1BJUXg1cnhhN2lrTXczT1VVcnNUMGNiMm1yc1ZDb1UzNDNWbXpKanhtdXU2dXdCNEdNREhtZms3YytiTTZVVjVUOFg1WThlT2ZSSEFOQUJ0U3FrOUM0WENxeWcvUzg0RmNORmcxMGI1T2JKcUVGU3NHV1krVHlrMTJNcTl3ZHFjRGVEZ1FVNkg4V3pWd3lrVUNpdnRGMWdwQ0lLL3U2NzdHak5mSEFUQk5iWjRzdXU2ZXdQNENvQ3RtZmxqZHNaZ25WMlJxR3d1a1dyVEdkL3lmZjlaKzNvNU15OGpvc0QzL1Q5WFZuUmRkOS80Y2FsVU9qT1JTRFRIRTdEWVNWdHZNUE1WUVJBOFdPdTlqeFJyWno3cENOZlMwbEtYU0NTMktCYUxNOWIxV0lRUUh6NjVYRzRIcGRUdHpKeG01djJDSUtqODlsZ0lJWVFRNGtOdlRmNmZaOUdpUlRzNGpuTTdNNmVOTWZzMU56ZXY5djh2NWZQNVpLbFVtdHJhMnJyQ0VrTFhkZmNIY0pkZEh0a0hZQW1BWjhNdy9IRnJhK3ZNV3ZyV1d1OEc0RVFpdXBHSTdpMFVDb01sbUt4cXlwUXBqZlgxOVFjb3BiYnhQTytFYW5Ycy9uSC9SVG5nOFJQZjk4L0xaREtmY1J6bjJqQU05N2NUUWdZYjMzZ2lPdFR6dkNzcXlsdUk2RmRFdEgraFVGZ3kxQmhkMTcwS1FEUzJiM2llZDl1cTNPTncxdWJmdFhqdlpiUFpMVnBiVzErc29XbzFCRURsODNuVjNkMU45ZlgxdktxZkdiSDZKQ0FvaEJEcm1BUUVoUkJDQ0RFU2ZGQUNnaDloNnFPUU5FSCtyb1Y0ZjZoMVBRQWhoQkJDQ0NHRUVFS3NzUTk5TUZBSThmNlJnS0FRUWdnaGhCQkNDQ0dFRUNPSUJBU0ZFRUlJSVlRUVFnZ2hoQmhCSkNBb2hCQkNDQ0dFRUVJSUljUUlJZ0ZCSVlRUVFnZ2hoQkJDQ0NGR0VBa0lDaUdFRUVJSUlZUVFRZ2d4Z2toQVVBZ2hoQkJDQ0NIRUJ4b1JkUkpSSHdESGNaelI2M284NHIzak9FNGpnQ1FSbFFBc1dkZmpFZUtqU2dLQ1FnZ2hoQkJDQ0NFKzBQcjcrOTlpNW00aVNnSVl2NjdISTk0N3hwZ05tTG1laUhxVHllUWI2M284UW54VVNVQlFDQ0dFRUVJSUljUUgycmh4NDk1bTV1VUFVa1NVWmViVXVoNlRXUHVZdVk2SVhDS3FOOFlzYjJob2VHZGRqMG1JanlvSkNBb2hoQkJDQ0NHRStFQWpvdEFZYzJzNVpzU0hMRm15WkxzWFhuZ2h1YTdISmRhZWVmUG1OUzVidG13N0FJY1NVUWpnU2lMaWRUMHVJVDZxRXV0NkFCOVUyV3hXTzQ3eloyYStIOER0dnU4L00xZzlwZFR4UktTWnVjZjMvVzNYNEpwZlZVcDlQVG9tb2djOHo3dCtkZnVMNUhLNXp4UFJVUUFtQWRnRXdJVys3OSs4cHYxbU1wblBPSTV6blQxYzVQditqbXZhcHhCQ0NDR0VFRUpVTTJiTW1HczdPenYzSUtLZGxGSy8rK1FuUDNsM1oyZm5jd0FXTW5QZnVoNmZXRzFqbUhsenBaUnJqUGtTRVRVeTgxMU5UVTNYMWREMkkyZnk1TWxOYytiTTZRUUExM1cveTh6NzJsT24rcjdmR3EvcnV1NWV6SHcweXBIeTN3ZEJjT2RnL1dxdE55S2lQVXVsMGd2SlpMS3RVQ2owVjlhWk5tM2FabzdqN0U5RUQvaSszNzRxNDg1a01tNGlrVGpLanVWUHZ1OC9GWjNMNVhLL0lDS0htYjB3REI5c2EydGJ0Q3A5dTY1N3BERm1LWUJIZ3lCWVBOajlBWmdlSFN1bHZsYnRIc1c3SkNBNENNZHh2Z2xnTXlJNjBSZ3pDMERWZ0NBekx5ZWlZNkxEYkRhN2NXdHI2K3VyZWowYldMeVppQnBpZmY5eFRlNGg1ZzBBUnhFUjJYNFBBTERHQVVISGNScUpLR3NQRjZ6eEtJVVFRZ2doaEJCaUVFVFUwOTNkZlV4L2YvOHRBTDVJUk44R2NEaUFFZ0NaU2ZZaFJVUU9FYVZ0ZkNKazVqK1dTcVhUYlZLUmtZUzAxajhub3U5a01wazlpOFhpdndGc1NVUmZSbmx2eGVZcWJUWW5vbjNzNnhlRzZweVpkeWVpNnhLSkJJd3had0c0cUxKT0lwRTRsb2pPQkhCeExwZjdZUkFFRjlZNmVNZHh0Z0J3QXNwL3A3TUFQSVZ5b0hDQ1V1cjdBQkpFMUcrTW1WaHJuNVppNW91VVVoTUFsRnpYM2QvenZIc3ptY3pFWXJFNGQ2Q1NVazAyMWdFQVdMQmdnUU5BQW9KRGtJQmdGUzB0TFhYTS9IVWJQM3RyOGVMRkE4RXoxM1ZQTU1ac1dOR2tFMEFURVpGU2Fub3VsL3RQL0NRUlhlUDcvcUNib2VieitTMlorUUVBRFJYdGJ0SmF2ekxZN01TSTF2cjdBSDYrQ3JlNG05WjY2VkFWaUdnM3ovT2VYb1UraFJCQ0NDR0VFT0k5VlY5Zi84ckNoUXYzVFNRU1p4SFJIc3ljQnBBbUlubTIvWkFpb2o1bVhzck1yd0g0WFZOVDB4L3RrdUVSSlp2TkhrUkVQMFk1dVBaMzEzWDNqcDhub3ZWenVkd1I4VEptL3JTTld3Q0Fyanh2akhtZ1dDeStZOXQvS2RiWEExV0c0QkRSTjIyL3pNejN0TFMwREpyUnU3MjlmV2ttazVuaU9NN1ZST1F4czFldG5sTHFhN0hZMDkzUmVHcmx1dTRYQUV5dzR6S2xVdW1mQUNpUlNNelFXdmNDZUtwVUtuMXJWZm9VWmZKTHM0cDBPdjNWV09hcXl6bzZPbnFpYzh4OHJGSXFPMWhiSXRvLzlvR00ydnpWenRKYlNTYVQrWXd4NWg0aWl0N2dpd0c4VGtSYkFSZ0Y0SUZzTm50d2EydnJJME1NdVM0K3MzQTRkcWJna1BXTk1RN0t3Y2FaZHBseHRYNmMyT0g2d3dRWmYrSDcvcm0xamxFSUlZUVFRZ2docWhrN2R1d1NBR2UrODg0NzV6VTJObzd2NitzYlo0eXArWGxJZkxEVTFkVXRHVFZxMU10RVZIVXA2RWpSMnRyNko2MzFwNG5vVkNKcVlPWWJBZndqaWk4dzg2WktxWXNIYTI5akVmdkh5NWg1T3dCUlFERGE0cXNmd1A2dTZ3N1VEY1B3QVNMYUVNQ0d0aTQ1ampQRGNSd01KcGZMTlN1bE5nWHdaUUIxQUtvRkJNbk81QVhLY1lhT1hDNjNiNVY2VWVWRnZ1OC9XWEVQQjBZL0F5SjZvSzJ0YlZFMm05MEt3SHEyL0N0dGJXMUw4dm44eHdZZHJLaEtBb0pWTVBOSjlvMzFacWxVdWtacmZTV0FFalAvYW0xZVIydDlOQkZkQlNCdHI3dVVpSGJyNit0N09abE0vcE9JSmhQUkdNZHhIbkJkOXpUUDh5NnZZZXdCRVQwNVhMMUJIQXhnZzRxeWhscURqVVBWTThaSUZqQWhoQkJDQ0NIRVdqTmh3b1NsQUpZQ2VIbGRqMFdJdGNIMy9SOW9yY2NSVVY0cHRRY3puNzQyK3RWYWZ5NzJySjhFOExQNGVjZHg1alB6SWF2YXJ6Rm1BNlVVbVBudGF1ZGQxOTBYd0tlaVk2WFVjUGZ6YndDZmpSMG5BQXlNeXhoemkrMW51NmlNbWY4TndLenEySVVFQkZlaXRkNk5pTGF4aHo5S0pwUHJNL054OWtOekZCRXRRUGxOOTN4dmIrK1hCdXNublU1L0U4QlZnMXhqUEJGZERlQ2dXUEVDWTh5K3JhMnR6NkljYmQrWmlCNERzRGtBQjhCbFd1dTlqVEhmYm0xdGZYR3c2eExSazU3bm5iSTY5KzY2N21lckJBVGovc2ZNWGJGcmpiYmpnOTNyWVVaRi9VMklhTXpxakVVSUlZUVFRZ2doaEJocGZOOC94blhkTHpMemo1bjVhN0haY1g2VmZRU1BVMHBkZ0hLdzdId0FsOFJQdHJhMlJzL3YzNDNLbUhrWjNsMDVPTXFXZlo2SXZtQmZMd0p3QjRCUDJpWjlSUFMveW5IT256Ky9kL3o0OFZIODRBQUErOGV1Y2FYcnVsY3c4NHpLRlpSRFllWVZsb3JuY3JtdnhGWlRMZ3FDNEg1N2F1ZFl0YzlwcmVjYVl4THhhelUzTjg5cGJuNzN4OFhNZndxQzRQczFEMllFa0lCZ1RFdExTeDBSL2RJZXR2WDA5TnlaVHFkL1lZT0JJS0lMbWJrSHdFYk0vR3A3ZS91Z1MyUnp1ZHh6UlBRTGxEK1liOXBpeXVWeVJ4UFJoUURHUlhXWitUOUtxYjFhVzF0ZmlzcUNJT2pRV24rT2lPNkpJdVJFdElOU3F1aTY3dlJTcVhUSllHdnZ0ZFkzQVBqR3F0dzdFWDJ0aG1vbitMNy9VT3c2T3hIUm8vWndzZS83dVhobDEzWC9hR2NkQ2lHRUVFSUlJWVFRWWhBdExTMGJwRktwcjl0RU9WbVVuOU1IempOejZEZ09kM2QzMTBkbHFWUnFJS1pEUkluZTN0NTBkT3c0VGkrQU1KUEpUQUJ3b08zakh0LzM5MEU1WnJHdlV1cHUyL2Jqc2FGY3BwUzZscG5uMmVPWFBNL2J2ZHFZeDQ4ZnZ3bmVEUzRPREphSWxQMHphNi83WHlJSzdLU29IZ0EzTWZQeHR0M3Y3YkxnbEUwUU5FQXBkWFNzejRYMmZBTEFqckh5aG1wYm9oSFJ4aFZGWXdmOTRZOVFFaENNU2FmVFd3S1lhZytucGRQcGdkbHd6RHludDdmM2l2YjI5ajZ0OVhORU5FcHJmZnh3ZlJMUlQxdGJXMS9QWnJQYktxVitSVVM1S3RXWW1YL3Z1bTYxRStuNEx3SDdJVGt0a1VoODEzWGRYM3FlZHpZekYreU1RekR6MHdEMnN2VnF4c3dPZ0R1SktNcE10TXFaa29VUVFnZ2hoQkJDQ0xGcTh2bjhlc2FZVjRpb2JxaDZ4cGdyN1dyRWxSRFJHZWwwK294WTBjTUFkblVjWjYrbzN6QU1MNGpWM3hkMjVwM3YrenRtczFsWEtYV2FVdXBYMGFTb0dtUnNINjhBU0JMUlJ2YjRiUUNwMklyQlk1aDVheUk2Q01EelBUMDk1NlhUNlJNQW9LK3Y3OVM2dXJxOWJmMkJnR0Erbi84RU0rOWRlVUd0OWZaRTFHeXZZd0IwbzJMR0kySXpJV042S3ZzYTZTUWdHT041WHRGMTNkY0FmTHpLNlZQYjI5djc3T3VXV3ZmVk04WkVVZWcrbXlnazBzWE1vNm1zWmJEMkZkOEk5RVVmWkJzb0xLQThtL0JSQU5GTVBXU3oyUzdIY1FKbWRtd0s4dmo2K3NVQUxpZWl6b3B4RnBWU2lZVUxGMTRkVDZKUzRXNnQ5Y0FVM2hxU2lzaStnVUlJSVlRUVFnZ2h4QkFLaGNJU3JmWHpBTDVnaTE1bDVsOER5TlM0bW05UVJEUVQ1VmhBZXlLUitLM3J1dEZFb3MvYktnOU9talFwMGQvZjN3N2dTSlJuSG82SnhTS29TcmJodnZiMjluNGltb3J5VEw2dGpURTdBYmpkWHZNOFp2NEhNLytiaU83MGZmOXAxM1d2UWpuMjhFeGRYZDJXZGt3OFk4YU0rYTdySnUxeGIzUUJZOHp4RlRHSHlBR3gxNy96ZmY4SWxBT0lXekx6ZjZJVGl4WXRHamRFYkVOSVFIQmx6SHdKZ0MwQmJFeEVlOXV5ZTMzZnZ5ZXFRMFJlUFBJOGpIa29yOTEvem5YZDB3RmN6c3gvTWNhYzVEak9LM1ovd0ZySGRqQVJaWm41QndDdTlqenYzaXJWaUpubk0vUEhBSHl0U29iZ2ZYemZmeXBla012bGRuWWM1NDhBOU5peFk2L3M2T2dZYkEvQzlGRHIvMWNsMDdFUVFnZ2hoQkJDQ0NIS2lPZ3VBTDBBcnZJODd4NEFvVTF3R3RyekhJYmhyNVZTenltbEpobGpYaVNpUWJjeEEvQW15aE9mWG5CZGR3bUFzd0Q4emZiVjRYbmVscTdyVGczRHNMZTV1ZmsrSXZyeUlQMXNGbDg5YVYydHRiNkFtUnVKNktWQ29UQmZhNzFDQmQvMzIzTzUzQ0c5dmIxUDVuSzVBd0ZNczlkK0JNQVg4ZTR5NEpDWjY0Z0lSTlFMQU5PbVRXc21vcFZXWkU2ZVBEa1ZUekppOXpvVXEwa0NnaFY4MzU4K2NlTEUrdkhqeHdldzAyZVZVdCtPMS9FODc0dXIwN2ZuZVZkb3JmL3QrLzR6S0wrWkcwcWxVczA3YkhaMGRQUUIrS3ZXK2hyZjl4ZEY1YmxjN3BORXREY1JiY1BNTzBhYmJ0cnhHeUo2UFRicmNYcExTOHVuN2RMbkx3TDRPUkZ0SDZ0L2t0YjZQdC8zSDZzeUJFa3FJb1FRUWdnaGhCQkNyR1dlNTEwQjRQSjRtZS83SndNNE9UcldXajlLUkR1aC9EeCt0Ty83ZjZ5aDY1SXg1Z2lsVkh0RnVmRThyMmo3WGVYeCtyNy9oaTQzM0hHd09rRVEzSi9QNThjeDgzVFl2UVI5My8rSDF2b2NXNlVWZ0JQdE9XZ0Rva2dta3ljQmFLenNMNTFPandId0ZEUHZSVVJ2Kzc3L2FHVWRVVHNKQ0ZZeFljS0VTd0JzZ2ZLSDdLUkNvZkFteWdHOHBzYkd4bDhPMjBFRklucmM4N3c3VVA3UVBKUEpaQVlDZ1hWMVEyNFJzSUtXbHBhRTdXTkJQSzIyTWFhVVNDUitEbUJVTklPUG1kOG1vcHNBWEcrTTJWRXA5UnM3bG13cWxicmVkZDNONGt1SmJac1hpZWpTenM3T3B3Y1pnaVFWRVVJSUlZUVFRZ2doMXFMSmt5ZW5tcHFhS3ZlOFd3a3pxOWpoamE3clhqOU0vZk45My85WkVBUi9kVjEzY2cxRFdjN001OXJZd2s5czJRSzdrakplQnBSakU2MDJxRmQ1M1NtdTYzN2JHRFBER0hNT0VVWFppSCtWeitjM004WkV5NVdmYm1scHFZKzFpN1pwcTdyNmNNYU1HVzhEMkRlVHlVeFJTbjJxTWdtSldEVVNFS3pndXU2UkFLS3BxYk9ZbVZ6WC9Sa3pid2JnTWlMNjlqQmRWRk9LVDJWTkpCS3ZKQktKOVZkM2pGcnJiWHpmajVKL29GZ3N2dXk2N28rWitWZ2l1bytaNysvcTZucTJxYWxwZHdDM0s2VStGMjlQUkN0dFFtcU0rVllRQkRmRkE0MUNDQ0dFRUVJSUlZUjRiOWtKUThOdUoxYVJjSFRZTmpaNTZLcm85bjMvSWp1ckx3citMYTVTaGlsVHBqVFcxOWNmUWtRVEFXd0tZT3ZZMkw1ci8zd250b0xSOTMzLzE2N3JYbXpIRG1aK3VyNitQczNNVWJ0b3o3K0NQWDhYRVEzc0daakpaS1k0anZQMzZGaHJmVlgwMmhpVGlQOThtcHViNXpRM042OXdjOGFZdlZwYlcvMVYvSmw4WkVsQXNBSXoveXoySnRxU2lHNkYvZUNGWWZoTHgxblZ6OVA3dy9POHl3RmNrY2xrUHAxSUpBNW9iR3k4RGNCRUlnSXpMeU9pbnpEekFVUVViVklhTXJOSFJOdlk0MDFxQ0FaZXJiV3VYREljR2FPMUR1S1ZtWG1Ub2ZZY0ZFSUlJWVFRUWdnaFJycU9qbzcrTVdQR25EYkk2YVJTNmpzQVBoRXZaT1oyWnY1TnZFd3BOUUhBYnNhWTM5cWlaOTZyTVNjU2lhUlNhc2daaWxFd2tKbDdtZm1vcVZPbmJzak14OWs0eGV1Kzd6ODVkZXJVRGFPVms4emNiWnNXbVhrZU01OFZEd2phVE1ZYjF6SythdlVjeDVIRXB6RVNFRnpaWXdDT3JpeGtaazRrRWk5MmQzYzNwbEtwK3Q3ZTN1aU5pbFFxZFM4UjdXRHJmYjYzdDdldHZyNCszZGZYRjRaaDJBK2dyN0svV0w4QkVZV0RuWS9WMjNLd3BCMWE2NTBBSEFkZ095SWFqM2UvT1FpWitROEFmbUtNMllXSXNySCsybnA3ZTdkTnA5TWRBRFpVU3AwNGRlclU2MmJNbVBIYUVNUFliSWdBbnhQdlh3Z2hoQkJDQ0NHRUVEVUpneUM0cExKUWE3MGJnSXRqd2NDM21Ia0JFVzBGNEZNQS9oc0V3ZCttVEpuUzJORFFjQ0tBYndOb0F0QWFCTUY3dXIvZXpKa3pGN3F1MjFWdHJ6OW1mZ0hBb3dCMkpxSXNFUjNvKzM2Z3RiNmZpS0tnM0xVQVNuVjFkYU5qN1hwUW52RDBvdXU2SnlxbEZrV3pCMUVPUW9iTVhIVnB0WjExT0NyVzEwcjFtSG5ZMk10SUlnSEJsZDNGek9NQXREUHppd0E2SE1kNXJiT3pjKzZjT1hQNkFmUnJyZTlNcDlNZlkrYXJmZCsvU1dzOThLWmlacFZPcDA4MXhweVFTQ1F1YW10cnUyeW9pekh6anI3dkx4NXVVSzdyUGd2Z005WE9LYVZlWnVaZG96Yy9NeThGOEh1bDFCVmhHRHFPNDF4SFJGK3BhSloxSEtjQndGVUF6Z2ZRbEV3bWJ3WHc1U0ZtQ3ZiRVAwQTJCWGc2ZGkrRGZUQVZFUjNqdW00ZE05L3QrLzZ6QUxoYVhTR0VFRUlJSVlRUVlxUnFhV21wUzZWUyt3UDRIaEY5T25icTM4eThmeGlHWXgzSEtSQlJIWUE3dE5iWEF6Z1V3TmlvSWhGZERpQXozQ3BBcmZXNXZiMjk1Njd1V0puNWJpTHFZbVlQd01aRTlITjcvZDk2bm5kVlMwdkxCY2xrY3B2VzF0YkhYZGM5QmNEdXR0MnlNQXlqMllYclJmMHBwYUtKVjZIbmVYZms4L2x4OGV0NW52Y2ZBUEdWaWdQeStmeVd6UHlmNkhqUm9rWGpPam82ZXFyVkZXVVNFS3pnKy82REFCNk1sN1cwdEl4dWJHeWNCdUNGYkRhN0xSSHRhazl0QStDbWlpNzZtUGtJSWhyUHpEK2VObTNhYjlyYTJoYmhQVlFvRkY3U1dwOEY0RXNBL3JKOCtmSzdHeG9hSmpMemo1VlNYd01RYlR4YVpPWU5pR2dDRVpIak9KdjA5UFJNVDZmVDN3V3dJUkh0NExydXJaN25mVE5LYlY1aHZ5R1NpaXp3Zlg5Y2xUWndYZmNyUlBRUWdOTUFuTnpTMHRMWTN0NCs2S3hKSVlRUVFnZ2hoQkJpQkZHdTYzNkJtUThDY0hCczM3MEJwVkxwbUdLeCtBYUFOM0s1M0FsRWRJT2RiWGRpck5wc1pyNitWQ3I5WnBoZ0lMbXVleldBNHhPSnhNM0REVzdhdEdtYkdXTjBMSWtwb3h3L0djaFBvTFUrcExKZGUzdjdVZ0NQdTY2N1B6TmZHbHR4K01OaXNmaU9mYjFoVkJqTkVCVHZEd2tJeHJTMHRJeE9wVkxiRWRIbUFEWUhNSm1adHdJd2lZZzZBWXh4SE9kQzJEWHdZUmllVjZXYmZtWSszMzQ0bXhPSnhPa0F6bnF2eCs3Ny92UXBVNmI4cHI2K2Z2K0dob1lIQUd3THUzU1ltWm1JcnVuczdEeTFxYWtwQUREQm5sdXZ2YjE5cWV1NnB3UDRuZTNxVUsxMWN4aUdSOW9QNk0zUk53MUUxREhZOVprNWJUYzByUlpJM0RYMnVpakJRQ0dFRUVJSUlZUVFvbXpTcEVsMXpQeEhJdG9vWHM3TXZiRWx0c2puODhrd0RITktxZEVBM3F3SXB2VXk4d05oR0Q0NjNLUWtadDZKaUhaQmVWKzlUd3hWRndDU3llUUZBQTZPdFY5UzY3MXByUThIY0NNUktkdjJHZC8zcjRydXh4anp6VmlnY05oTXkyTHRrWUJnVEYxZDNZWkU5RUM4TEJZQjczRmQ5K0JZb08zYVlyRTQxMVliRlc4VEJNRXRydXYrQk1BbmlPaUVyYmJhNnVLWk0yY3VySFpOSW5yY2RkMWE5eENzZGlxaHRUNkppUFpnNW0zdHRPRjR1K2VKNkNUUDg1N05aREl1Z0lGVTQ4YVlUcFNuM2Q2bXRkNk5pTDV1eDdSN0lwRzRDTUJSdnUvL2ZJZ3h6WS9HUkVRTnJ1cytVWkZ5bkd4MjVuaEE4S0dWT2hKQ0NDR0VFRUlJSVVhb2pvNk9udWJtNW9zQVRMZEZUelB6T1FCK0RHQUhsQU4zZHpEelprcXBhTnV1eDQweFB5V2lxNG1vam9oU1JQUTlwZFQzdE5ZZEFKNGtvcHM4ejNzYTVlZi9qeWxWWGp3WUJlY0ErTWFZT1ZINVlJd3h6eWlsRG9hZEhhaVV1bSs0ZTdKTG55OGdvbE9qTW1aK0E4QXJydXUremN6TG1Ia01FYTBYTy8vU0t2L3d4R3FUZ0dCTUVBVC8wMXIzVlFtcXpRVlFZT1pmMkFEWWNtUE1FNjdyWHNmTTliRk12VkJLOVFJb01mT1ZSSFFwZ01aa01ua1VnSlUyQ0VYNWc1aXJaV3hESlBNb0FjZ0QrRkpGbldjQi9CdkFic3g4bWRZNmFmY1FpUDdPZTVZc1dUS3d2bDRwZGF3eFpsTWkraHd6LzBVcDllM2h4clI0OGVKWlk4ZU9qWDhyc1cwVU1LMDJibWJ1WStiS0pkWkNDQ0dFRUVJSUljU0kxdFhWZFgxVFU5UFVNQXh2YW0xdGZVNXJmVUNVdkJUbFordVdpaWJ6Z2lDNDBYWGQvMlBtWHhQUjlyRzZrMnl3N2FkUm1kMU9MTzZXaFFzWEh0ZlIwZEdqdGI2Um1SOERzTHphMkJ6SHVZK1pKd0JZWW94NW9yVzE5Ym5oN2llVlNuMGpIZ3dFc0tSVUt1MmFUQ1kzQm5BSUVWVnVPYmJFR1BQa2NQMkt0VWNDZ2lzS2llaE8rMFlNakRIRjN0N2U5dG16WjNjQlFDNlgyOFlHOXA0SncvQWxwZFMzS29Kd1hRc1hMbndaQUpZdlgzN0RxRkdqOWdGd2JSQUVmM292QjYyVU90a1lzN1BOUW53M2dPczh6M3Q2MnJScHpZbEU0a1FpMnFKS3MxL0ZOOWdzRkFyTDgvbjhUc2FZRTMzZnY5UUdHb2ZVMGRIUjA5VFV0Rjhpa2ZnMUFEMVVYWnROK1N6Zjl3ZGRkaXlFRUVJSUlZUVFRb3hFYytiTTZiVlpnaU5QQVZnU1Q3ckJ6SXNCdkdEekE5eUxkeE50N0pETlpuZFJTcDBWQ3lJZVZ5Z1VYbzNhR21QK3BaUTZ3ZTcvZDVwOTdnZktXNUQ5Y2FpeEZRcUZsd0Q4YUZYdXh5WmczY2dtR25uTkdMTjNXMXRiV3k2WGU0MkltR0xCRkdaZXlNeUhGNHRGV1RMOFBwS0FZQVhQOHc0YjdGd1FCTThEMkQ2Znp5ZmIydHJDS01XMjNhUHZaV1BNcVZHUXpRWVJ0eCtzcjBnWWhoUDcrL3VIWFgrZlNxWCtFWitKR0Zjb0ZPWnJyWGRZdG16WmExSHdFZ0RhMnRvV3VhNDdrNW1uQXVnbm9tNEFyd0c0MWZPOFM2djBzeHpBTDRZYlMxeXhXUHczQURlZno0L3E2K3ZiSUpsTXJqRFh1RlFxaGNsazhtM1A4NnArMHlDRUVFSUlJWVFRUW9nVitiNC9UMnQ5TG9BOUFmeUZpQjd6Zlg4V0FLNVd2N1cxOVJFQWorVHorYzJOTVR0VUJ2bUNJUGlEMXZyTHpQejNJQWorOEQ3ZHc3bGE2eVc5dmIxL2FtOXZmOHVPWTNFbWs5bmFjWndVTTVjQUxBNkM0T1ZxazVLV0xWdkdvMGFOaXJaWUczYlNrbGcxZzY1REZUVng3TS9RREpmT1d3Z2hCcFBMNVhaUVN0M096R2xtM2k4SWdpZlc5WmlFRUVJSUlkWTIrWDhlSVlUNDRKQVpnbXRtMkdRZ1FnZ2hoQkJDQ0NHRUVFSjhrQXlkU2tZSUlZUVFRZ2doaEJCQ0NQR1JJZ0ZCSVlRUVFnZ2hoQkJDQ0NGR0VBa0lDaUdFRUVJSUlZUVFRZ2d4Z2toQVVBZ2hoQkJDQ0NHRUVFS0lFVVFDZ2tJSUlZUVFRZ2doaEJCQ2pDQVNFQlJDQ0NHRUVFSUlJWVFRWWdTUmdLQVFRZ2doaEJCQ0NDR0VFQ09JQkFTRkVFSUlJWVFRUWdnaGhCaEJKQ0FvaEJCQ0NDR0VFRUlJSWNRSUlnRkJJWVFRUWdnaGhCQkNDQ0ZHRUFrSUNpR0VFRUlJSVlRUVFnZ3hna2hBVUFnaGhCQkNDQ0dFRUVLSUVVUUNna0lJSVlRUVFnZ2hoQkJDakNBU0VCUkNDQ0dFRUVJSUlZUVFZZ1NSZ0tBUVFnZ2hoQkJDQ0NHRUVDT0lCQVNGRUVJSUlZUVFRZ2doaEJoQkV1dDZBRUlJSVlRUVFnZ2hoQkJpY0Zycm5Zam9HR2FlQ0dCakFML3dmZi9hdGRqL3VRREdBNER2KzhjRE1MVzJuVFp0MnJSRUluRStFZDNIelBmNXZ2L0dXaHFXMGxwZmIxKy9NTlQ5NW5LNTg0aG9JZ0FvcFk0dkZBckwxOUlZUHJJa0lDaUVFRUlJSVlRUTRrT0htVWQxZDNldmI0eHA3dTN0SGJXdXh5TldUeXFWNmxaS0xheXZyMTlJUk12VzlYZyt3UDRMNEVBaWNsQisveDhGWUswRkJBRWNFUVhVQUJ5L0tnMlR5ZVJSQVBZQ3NCY3pud0xnU2dDTzFuckpLblJ6cmUvN1A2Z29VMFIwTk1yM08yYW8reVdpZllsb0t3QUl3L0FVQUJJUUhJWUVCSVVRUWdnaGhCQkNmR2d3YzhQU3BVdFA2ZXJxMmgxQUF6T1BTaVFTeVhVOUxyRjZqREg5eHBqbFhWMWR5NVlzV2ZLUHBxYW1pMFppWUZCcmZRNkFVNGVxdzh5S2lJQnlBR3dicmZYU29lb3JwVm9LaGNLck5RNGgvaG5pR3R0Zzh1VEpLV1krbElqQXpHL1BuejgvbXRGSFJOUlFhei9NWE5QZmVTNlgyNGFJN3E0c0o2S1B4VjdQMUZwWDNzTmp2dThmVWV0NFJnSUpDQW9oaEJCQ0NDR0UrRkRvNnVvYTM5WFY5UnNBdXdFZ0FFWXBWV0xtbWdNWTRnT0hiR3hDRWRGbnU3cTY5SUlGQzc2ei92cnJ6MTNYQTN1ZnBWWWxnSVp5NEd2SSttRVlSbmtqS0pmTHJUZE1kM1VvQitiTWNIV0RJRmdjdlI0OWV2UWhSRFRldHIxazd0eTUzZmFVWWVaZkREUCt6d1BZemg0dUdHWjhzTmRJS2FVMkhxYmZqYW9VajZ1bC81RkVBb0pDQ0NHRUVFSUlJVDd3bURuVjFkVjFMWUE5QVBRQmVBYkFzNlZTNlVVQUM5ZjErTVRxY1J4bkRJQXRtWGxySXRvT3dCN0paUExYekh3UUVmV3M2L0d0STdmVkdpQ3J4TXc3RUZFMlhwYlA1OWRuNW5tMXRDY2lSVVNMaHFvemFkS2srbzZPamg0N0MvQVVlOTNYSGNlNVJtdDlKUkV0WXVicmxWTFhHR08yR0dLc240ak5lQno0RFByd3hmVUFBQ0FBU1VSQlZHdXR6d1J3U01XNGR0SmFCMFEwMXhoemZwVnhmeXNLVEFLNHhCalRHeit2bEpwVnkvMlBKQklRRkVJSUlZUVFRZ2p4Z2RmVjFmVmRBUHNTMFhKanpPbEtxVHNiR3h2ZldkZmpFbXRIWjJmbk9Mc1AzZFVBZHUvczdQd0JnUFBXOWJqV2hWS3A5SXRpc1RoamRkcTZybnNWZ0d3TlZkZFlMcGM3a0loeUtBZjN6dWpyNjlzZ21VeWVBTUFob3RPTk1kT0o2SXhhK2pMR0RBUUU3VjZHbGZld25nMTB2bVdNbWE2VVdtRVdJQkVkRWlWRkFYQVBnSzdZdVQ3UDg5clg3RzQvZWlRZ0tJUVFRZ2doaEJEaUE0Mlo2NWN1WGZwTlppWm0vbk5mWDkrdDQ4ZVA3NnFocWZpUWFHcHFtcy9NZjF5NmRPbE96UHcxQU1jeTh5VWpjWmFnVXVvVFd1dG5WN1VkRVQwSzRQVmhxcFdZZVdaRk93S1FzWWY5ekZ3dGVEYU5pS0lseUdocGFSbE5SQmVqL1BsOHJydTcrNTZHaG9aTEFFUkpUMjRCOEE2QWNMQ0IyRDBSQ2VWN3JubVdyK000UnhIUmhVTlVlVXFwZ2FHQ21WOEJNS25XL2tjS0NRZ0tJWVFRUWdnaGhQaEE2K25wR2MvTWFRQWxJbnBPZ29FZlRVVFUzZFhWOVN5QUE0Z291WERod3ZFQVhsdlg0M28vRU5FZm1EbXdyMTlmMWYwRXJmcFNxWFN6NHpqL1JIblczVXJMaEpsNWdlLzd1WGhaUHAvZmtKbmZzSWV6S3MranZJeDNLWUNCTVNVU2lhMklhQk03M2s4M05EUjB4cW92NyszdC9YbDdlL3RiQUM0YmJMQmE2MGNBN0d6SE9yQkV1cWVuNS9zQXpreWxVdnNUMFc5dDhWOTdlbnErc1h6NThsSnpjL01wc1c3Nm1kbFU2NStJVW9OZFcwaEFVQWdoaEJCQ0NDSEVCMXh2Yis5NElrb0Q2QTNEY0xnWlVPSkRqSm5uQWxnR0lLbVVHamRTQW9LZTV4VUJGQUZneXBRcGpRME5EU2NDK0N5QVEyUFYzclN6SnZ1WVdRRTRoWWcydFFHeEc0am8vbUt4NkFId1Z1WGF6THgxN0hWTm42OWlzZmljNjdwdkF0aXd5dWwvcGxLcE9WcnI0YnFwajE0b3BRS2JHZmc2My9kUEJkQ250ZDRuTnE2d3ZiMTlLUUEwTnpmSCs5amY5LzM3cW5XdXRaNUxSRU1tSUJuSkpDQTRpRnd1OXdNaTJoZmxxUExKbnVjVjFtYi9ydXRlYll4NTBYR2MzeGNLaGZtVjU3WFdKd0xZQ3VYTVFLY1dpOFdhVW5Ebjgva053ekRjejNHYysrTHB4VjNYUGQzK3dvRHYrNytJMG9qbmNybWRpU2lQOGdmc29TQUlnbHJ2SVpQSmZNWnhuT3ZzNFNMZjkzZXN0YTBRUWdnaGhCQkMxSXFaRzVWU1NXWXVBVmhjUXhQeElSV0c0U0xIY2Zyc2pORGhNdU4rSkRtTzA4dk1FNGpvNEtpTW1SOE53L0N3WXJINERzclA0eE1TaWNSQkFEYTFTM21QWXVhM1cxcGFIbTV2Yis5Ymxlc3g4d0d4NUI3L3E3V1pNZVlzQUJzQkdLT1VPdDMyOVFZUlhVWkV1NnpTVFFPajdCaFNzRUZSSXRvOU9rbEV1Mml0RC9kOS85YUtkbmRxclFkYmxqeHFGY2N3b2toQXNJcHNOcnNGRVoxSFJDbG1maHZBcUd3MnUyMjhEak12VHlhVGJjeTh5VkI5bFVxbG5tS3h1RUs2ZEszMWR3QWNyNVFDTTUrWnkrVStGVS9iamZLYmZROEFYd0dBWkRMNVkvc05DYVpNbWRKWVgxOS9jQkFFTndOWWFWcXNNV1pmcGRUVnpIeTExdnBrMy9lbjIxTVhFSkZqWDE4Q29JUnlGSDRmQUNmWThzVUFhZzRJT283VEdNdGV0Rm9aa0lRUVFnZ2hoQkJDQ0ZGbUorMWNTVVNmaWhYZnpjeVhLcVZhWE5mVkFPcVlPY1hNTndCWTM5Wk5FdEZQVTZuVUFabE01dWhpc2ZqdldxNlh6K2MzTjhiRU0vb2VrY3ZsbmcrQzRKYmgyZ1pCOEZ1VUp5RDlQM3RuSGlaSFZiWHg5OXpxN2xuQ1RNaGtBd3dRWVRCaGtrelh2YzBtSWdndWdPeXlMeCt5aVlnSWdvQ2dLT0lLQXArQXNpT2JvZ2pJTHNzbkNxSW9BbDNWczJSSWRNQVJvaXhKSnNtRVpMYnVlNzQvK3RaWTZmVE1kRFlUa3ZON25ubW91dmZjcFRyVjNkVGJaM2t3YW1QbUM1UlNyekx6WmN5OEJ4RzlCZUExMXplVGlBNTNwbGtBajhmR2FTSUtyYlV2QVVCdGJlM0pBS3BqeTlVUjBWM0dtQU9zdFYyUmdBbWdPbllzckFJaUNKYVF5V1NTekh4M3BFb1QwV1FBejN1ZVYybzZsNWtQQlBEM2tlWkxKQkovZFc2K1FGRnNuT0VFT1FESUZ3cUY0NnkxcExXK21wbC9uOHZsZmpQTXZtcVorZlBNZkRFUlRkUmFONGRoZUhZWjA0T2pBMnZ0SDFmcDRnVkJFQVJCRUFSQkVBUkJXQy9NbkRsenNsTHFOd0NTSlYySEthVU9pemNNSjRJUjBRelA4LzVzalBsT0VBVGZHbVhKQkRQZlVaSnJyMVlwZFlmVytxUHo1ODgvYTk2OGViMGpUZUQ3L3NjQUhJYWlxUGVIWEM3M0N4UkZ3dDhSMFFYTTNBZmdxREFNZjZlMVBnYkE0YzYyS3d6RGJ3RWdyZlVOUkhTQXRmWlh1Vnp1aWFsVHAxWVQwVVhETEhrVUVYVkZKOHo4QmFYVWMrVU1yYlhQT1UxSEtJTUlnaVV3OC9jQjdPcE8rNWk1RUNYemRISDV2U2kreVNvSzRZMHphOWFzY1VxcEI2UDVyTFhudExTMFBHdU0rU09BUFFBY244bGtacGFHRURQemhRQk9CakFoOXFiL290YjYwVEFNbjRrYWZOL2ZITURlYmt4WFMwdEx1QVl2QlZEMFpwd05vS3dYWk16akVBREd1eVNqdzNGRkdJYmZXZFA5Q0lJZ0NJSWdDSUlnQ01MR1NIdDcrenZHbUhzQW5GU0IrVkptN2lHaWZtYnVJNkorQUFNQU1xNXk3MTlHR1ovUVd0OE40S05SQXpQL2tvaU9BdUFSMFNtVEprM3lKMCtlZkZnOEhWbWNLVk9tMUNpbGJuS252ZGJhMHpPWnpKWURBd01UbkdOVUxSSFZBbmpTR0hPS0Mva0hpbnJDSWMzTnpkTVNpY1JsQUk1R01ZTHhydWJtNXRaRUl2R0pNcmtKRndJWXo4d3ZFOUVqQUw3cjJyZGs1c1p5K3lNaTBieEdRRjZjRWdxRndpK1VVbWNUVWZ1eVpjcytsa3FsSmlhVHlkZFF2Sm1lQ0lMZ29NaldHRE4wMHpIemM4eDhiblJPUkg4a29zMmk4MW16Wm8xTEpwTlBBUGlRczc4cGw4dmQ0STYvRHVBNUlwcHNyYjBKd0JFbDI3b2d0azQzZ0R2eitmejFiVzF0SzhUMks2V09qandiQWZ3Nm5VNS9LaGJIcnlJeDBSanpORE96YTU4V3l4VndqdGI2Q0NKNkl3aUNVOXc4WXlxdGJqU1NuYlZXcXZzSWdpQUlnaUFJZ2lBSXdnZ3c4OWVKNkZmVzJvWFcyaDVyN2ZKOFByK2NtUWZHakJuekp3RE5LRDVqbjEwdXJIZldyRm16RW9uRWpEQU1ueDV1amFhbXBpMnFxNnZ2QWJCUGJOMEh3ekE4VG10OUx4SDl5b1hyR212dEs3N3ZIMVZ1bmttVEpuMGZ3RFEzM3ZNOHI0V1pxeE9KeE10QkVPemlpbnJjQllDY3ArQytzZUVKei9OZUFSRHBKbTh4ODRtdHJhM3R4cGhMWE51YkFMWjI4ejhINEpsQ29mQW56L01Pak9rWTMxeTlWMW9RUWJBRXovTStDZUIxQUIyMXRiV1hscmlYVHRWYVIrRytzTmErcnBTS1RwZkVDM0lZWTFaSWFwbElKTzZNaHc0RE9FeHJmWXdUMFliY2dZbm9jR1BNWitKam5YajNQRFBmMnR2YisyaE5UYzFscVZScUpmOWdadjVzeklQd1VTTGFqb2crWHVZeTl4bkd2WGc2RVUwSE1IZVlsK2QxWmw0YTIrdG1BTFozcHdWbWJpK3gzNWFJTmg5bUxrRVFCRUVRQkVFUUJFRVFISmxNWmpvelg0T2l3dzhpdlNHVlNrVW1INHdPbEZKZk1jWWNVMjRlWnY0YmdIdUhXNmU2dXZxYUVqSHdMMHFwLzBHeENPbWpXdXQ5aWVoeGw3ZHZZaXlLc25TZE4yUEMzTkFtaWFqYnpmVkxyZlZpQUI4bm9rc0J6SXlQajV5b21QbVIzdDdlVStmTW1iUFFuYmNUMGRHdW92SzFrWDBZaGplaEdNbDRZR3dQL3dEUVUyNS9STlJVSnZ4YWNJZ2d1REtuT0lWN2VoblJiQ1lSRGQzQVJIUlBwWk1TMFovaStmMUdpV1AvQ1RQL0kxcmZXcHVKd24rMTFrMUVkSzYxOXN2R21HdURJRGdYUlFFeUErREQwUVNGUXFGYktiVmRwZnVya0MrR1lmaFVkS0sxL2dRUi9kYWRMZzdEMEk4YkcyUHVqVngvQlVFUUJFRVFCRUVRQkVFWUhtYmV2TVNMYmlSbWxncHNFVVEwWWFTQlBUMDluNjJ2cjQvVytrMmhVRGc2RE1QbFVYOFlocytuMCtsUEtLV2VKcUlyd3pDOFFtdjlqVExyUEFuZ2FtWmVURVJ6QVB5VG1lY0JlQjRBWnN5WTBlQ3FEWjgxblA3RXpBUFcycXNpTWRDMXRSSFJtLzM5L2JkWFYxZGZXMjVjakI5S0RzSFZRd1RCbGJtWG1iZUFVN2lkMTkyUUd5QXovd0hBSE5jL0I4RHhybXVTTVdhL21GMGlMaWdTMFlQVzJrODZwWHdoTTNjVFVmVGZibVplQ0dCM0lqcWZtYzhETUtUMEs2WGlsWFgyZFBPUkN4K091QUFsdlBmZWU3OGNPM2JzNDI0L2J3UHdBR0JnWUdDTHFxcXFBb3B2a011SjZGUm5jNzVTNnE1Q29aQXZuVXNRQkVFUUJFRVFCRUVRaEhXSHRiWXdTcjJDbWtpZllPWitBR1dmM1lsb2VibjJpTTdPenY3bTV1YkRsVkxINW5LNW53TGdVcHVXbHBhWE1wbE1VemFiZld1NGVZSWdlTFdwcVduTGpvNk90K1B0alkyTlZWcnJyd0Q0T29CeHJubTVxeW9jaFIvL0NjQnVSSlR5UE85cDMvZVB6T1Z5VDdpK0RtdnR4UjBkSFgzR21KRXVCVVIwbzh1SVZxNXZ4TEdiT2lJSWxoQlY0V2xzYkt5cXE2dTdJeTRHb25oRDdRcmdpU0FJcmpiR2ZCREFqMXo3aHdFOEdiTmJZZDVzTnZ1YU1lWi9BVFRHKzRtb0hrQTlFVTFsNWtGbS9tb1lodmY2dnE5ak5zOFlZOXFZMlNPaWRHeU5KMUQweE51eFRONUJkSFoyOWdQb2R6WkQ3ZTN0N1F1akR3NWpURjlzeUxMU2dpWWxQS1MxSGdxRnJxQ29pT1FORkFSQkVBUkJFQVJoZzhRWWN3MHo1NW41OFZ3dTkwY0FoUXFHallydis0Y1NVUlRTK00wd0RQOWR6azVydlpQem5BSXovMTlVblZYWWRNbmxjaS9IY3VxdGhOWTZCeUNONGoxelJya2NncFhTMnRxNkRNQnRJOW5FeFVBcW82NWxNcGxhQUp2N3ZtK0lxTkZGV3M0RU1CSEE5TWlPbWYvSnpJY1MwWFJYdEFUTVBCdkE3MTBPd0ZvaWVseHJmZnZBd01DRnVWenVOUUNka1ZQVEtQUXg4M0R2M2RweSt4YUtpQ0M0TW1TTU9aQ1pyeUNpSFYzYm0vbDgva2pQOC82WGlIWUhjSVhMODNmNnFrek16S2NSMGVIRExrd0VadjRkZ0x2eitmeFBVcW5VNXdHTUJWQUxZTmVTKy9qeElBaXlidDZyU3NTNWRVWDFTTytsU291UENJSWdDSUlnQ0lJZ3JFKzAxaE1CbkVsRVNTSTZidXJVcWR0MWRYVVZYRmprVnl1ZFoyQmdZSnZaczJkM2x6VHZGRVZoNWZQNWF3Q1VGUVFCVENXaXo2TDRMTFVZd0lpQ29PLzc1eFBSZDBleUdRMGllaUVJZ25KNTVvZGI4M2dpV2lrYWJRUytHWWJobzZ1M3UwMGIzL2ZQVkVvZFBJclpVRnF3a1hJSVJnd09EcDVaV294MGRVaW4wek9jTGdGbXRsMWRYWVBwZEhwR1ZFY2dWbHNCenVZMkFQOUhSR2N6ODFPOXZiMG56Smt6WjZIV09sNVhnY013dkV4cnZSTVJmZG9KZDZkV1ZWWGREMkRZZ2lobE9ESU13OGZMZFdpdDV3SDR3T3BkOWNhUENJSWxhSzBmQVhCUVRQajYvY0RBd0VudDdlMXZOalUxN1YxVlZYVWpnSk9JNk9ZZ0NOcWFtcHJxUnBxdnA2ZW5yRkxOekN1NEFaZUthZTN0N1c5bU1wa2RtZmwwQUkzTVhBT0FpV2dwZ0JkN2VucnVBb0RtNXVZeEFQWmY0d3V2RENrcUlnaUNJQWlDSUFqQyt4NGlPaUZXYk9ES3JxNnVQaFNmMDZxVVVoVTVPakF6ejU0OWUzRWx0bHJyWHdMNGFFbHpUV3l1VTdYV0swVjlFZEduZ3lCb2RjY0pJcXB5OXZPSjZJMEs5MWxIUkI5eXh5dEVjUmxqWG1IbTRYU0JEaUo2S2ZKSXF3UnJiVU9sdHNLS0tLV2FWaUYvSUViS0lSamhlVjc5NnV6RkdIT1dTMHUySE1BZ013OFZNeUdpZVFBS0xTMHRjN1hXL2RFOUdZZUlGZ1ZCOERXdGRRc1JiVjFiVy9zTHJYV0JpRDRTTTVzUHdNNmZQLytJaVJNblBrcEVuMkRtbTBlcWp1d2lPYzhGc0ZmVXhzeEhhSzJIeTZVWTZUVmp0ZFlYRlFxRm43ZTJ0czVibmRka1kwUUV3UktVVXVjeTg0Y0JURUR4NXZKVHFWUllFcmZPQUs0MHhsdzUwbHpNZk1hOGVmTWVHR2FkcWJIdzNJUXhaakRlcjdYK2NLRlFtQXlnWldCZzRBY2RIUjBEVWQvMDZkUEh1M0JndExhMkxqUEd0QU9ZQmVCdEFGdXN5ZldQZ2hRVkVRUkJFQVJCRUFUaC9ZNEM4RVU0WVUwcGRYUFV3Y3pQanlDUVJWem92SmtXQTdBVnJqbVJpSWIxVkhMT0ZpdUZpakp6cXZ3SS9KbVpmMUxKd2tTa0FmeHdtRzUvdUdnelpoNHBuWlN3Y2RNQ1lKdm9KQjRweU15M3VzTThFZjJabWF1SnFKMloyNWk1cmErdnJ5MHFFQktHNGUzR21DOEQrRlJwdEtHMTlsa0FtRGR2WHUva3laTS96Y3hmNisvdnYzcWtUVzIyMldZMVJQU0RlRnZrWlRzU3psSHBCNjdZcXdpQ0RoRUVTOGhtczY5cHJkTUFyaWFpWTRob3VGODR4bzgyRnhGVkQ5ZG5yZTNTV284MDlsSWkyaGNBYW1wcUpnSllZSXpaalprdklxSURqREduQjBGd2h6UC9JNEJCQUw4SGNINDBoekVtWHk3bXZsUjhqSzE1b3pIbVJyZS9DM0s1M0ZXalhhTWdDSUlnQ0lJZ0NNTDdDV1BNSWJGSXArOHk4N1phNjZ1WStmcGNMdmVVNy9zRFJGVDJXZG0xZjlVZEQ0VUsrNzYvT1JGRmxVNkhuRFFTaWNRRFd1cytadjQ5TTc5WU10ZjBLS1VVTTcvRXpMOUZDVVJVTnR5WWlBNEJjTWhxdmdSeDNpc1ZRR1BSYTR0S2JPL3A2K3M3bzNTQzZ1cnFLd0NjdVJiMnNrblQxOWQzSG9DTDF1YWNIUjBkSXhZWEdZNTMzMzMzbFVtVEppMTFIcVZNUkgwQU9xMjE5K1p5dWYrTjdJSWcyR2UwdVpqNVR5Vmk0RnZXMmgrM3RMUThHelZrczlsQkFKZXR6bDZGMVVjRXdUS0VZZmh2WTh4UXFDOHovNWlaV3lzWnE1UTZEc0RlbzltdFNyNDlaajdhR1BNLzhUeUN6SHliNy90L3krVnlMd0I0aFpudkFIREVPczZYZWIzV3VqUmtPR0p6bCtBMHZ1OXRKWCtuSUFpQ0lBaUNJQWdiRUNvU0hwajUxVEFNYnpERzNPcHltSDNhR0hNbE01OVp5Zk1hTXc4SmdwN25KWmk1WEdqdE5DSUNFWjBCWUxtMVZzWEdmeUtXWTc0VHdBclJaWU9EZzIrVXlVOFlqWDJNaUc2bzVJS1oyUy8xcW9vSWdtQ0ZGRS9OemMxVEVvbkVtKzUwQlRHU21mTWRIUjN2WlRLWjdRY0hCMnNBWVBueTVYK3ZycTR1NjNBaXJCb3VLbkNnQXROVkpwdk5kaHRqZG9EN2R4ek5mdDY4ZWIzejVzMWJyWERqVXNJd2ZLV3hzYkU2bFVweFIwZEhmaFc4YWdFZ0h3UkJxYWdnSXNOYVFnVEJDaUNpL3hzdVNXVXB4aGkvRWtHd1VDaDhsSmtYby9qbDRSRlJiZ1R6VWxmd3g1bjVHN2xjTG9maWgvalBBT1RMNUp6SVZlRHVYaFlpZXJkTTgzWWpDSHdyVkVBV0JFRVFCRUVRQkVIWTBOQmFmOUdsV3dJelg5emMzTHc5Z09QZGViOVM2aWV1ZU9SSUZZYzlsSGdJVmdJenY2U1VXaW5mbXB2ck9DSTZMdDZXVENaUEJqQmNGZGxkQUV5cWNPa1JoWjFNSmpOOWNIQXcwZHJhMnU1NTN0YXhyckpWWHBuNS9rUWlvUUdndnI2K3FjSTlDT3NYR3dSQjUvcGFQRXA1Sm14WWlDQllHZmRyclNzdFFUOWNqb2NWSUtLeHNkTlJLd1F6TXdONDNGcjczWmFXbGdCQVhOVXZxL0FIUWJCVGRPejcvZzVLcVV1Witkd3dET2ZIekJKYTY0c0xoY0o5cmEydGMwZlp4Z3JsdkYydWlhR3c2TkpDS1RFN1JVU25HV05TelB4UUdJWXZ1anlNZ2lBSWdpQUlnaUFJLzAwK0hSMG9wUjR1cVk1NmZUYWJmUVBBc0lVUmZkL2ZYU24xQW9yUFB3dWo5bXcydXlBcU9GbGRYZjBLZ0drb3BtTGFaV0JnNE5XT2pvN2xVY29vOTJ4WDFoUE1QV01ORjY1c0k2R1NpQ1pFZWU4ZHBjK1U4ZWUyK0huODJaR01NYiswMWg3bGVkN0xBSFpqNWc5R1RpQkU5SGNBMDB2M3djd3FzaWtVQ2dYUEcvVnhWaENFRFJBUkJDdWplbTJIdmlxbEt2STRkTnhQUk4rTnFrdHByYnNBUEVwRXQwVnRJekYxNnRScUlycmZWWWY2cERIbXhDQUluczVrTXR0WWErOG5vbDA4enp2ZDkvMlA1bks1cmhHbU9teUVvaUlMd3pDY1VHNlFNV1pmSW5yS1ZTazZwNm1wcVM1ZUpFVVFCRUVRQkVFUUJPRy94Q01BOWl0dFpPWkZBSGJUV3I4MzB1QjRBUTRpT2twcmZRZ0E5UGIyYnR2UjBiRncxcXhac3lJeEVFVkJzTGVqbytPOWtqbUN1UE5HSE4vM1QxTkszUnB2eTJReXlZVUxGM3JkM2QzWEFiaXUzTGlHaG9iN0FSem9ybVhad01EQU5zdVdMU3ViUDI3cTFLblZBT0FxS3k5eEJWSjIwVm9mUTBTN3hGNlRMQkd0SkFqR1g0TkVJdEZYMURmWFB2bDhIci80eFMrMjExcmJRcUhBUkJUOVdTTGlmRDRmYitOQ29XRGo1MFRFZzRPRHJKU3lTcW1oODZqUDh6eExSRHd3TU1CRXhFcXBSYmxjcnFLcTBZS3dNU0NDWUFVdzg5bk0vTWRLYkpWU0YxVllXZmN0Wmg2S25SK2w0dFNaVVVYaVdiTm1qU09pYlFGOGlaa05nRDFHVzJqY3VIRS9qb1h6anJYV1JxN3RTd0NNY1d0TUlhTGZaVEtaUGJMWjdGdXg0YmNEYUhBMnc0cUZ6Rnp0ZnBVcTUwa1ovOEp0RlRGUUVBUkJFQVJCRURaZGlDakZ6QWRyclZjU200YmorOS8vZnNNRkYxeUFxcXF5RWJjVlV5Z1VIa3drRXRzQmVNUGxDdHpSN2VuYnpIemdxdVI2QjVDSWlvK01HVE9HVUF6elBTWnU0SG5lbFUxTlRTZDNkSFM4SGJVeHN4NUJlRnpwR1oyWkgycG9hRGlnMGswUjBaaXFxcXFGbzcxVzQ4ZVBuMml0dll5SS9nZEFEWUR2TS9NU0lnSXovejBNdy9uR21ISkRoNkxkQmdZR2xpYVR5VXEzdGtyMDlmWGgwVWNmUFpHSWRrZ2tFcEZuSlNJblMrZVp5Q2hlTXljU0NjUWkwUmhGd1hMb21KazVrVWlBaUlZVVRHWm10MzltNXVzQS9IaWRYSXdnYklDSUlGZ1pFNVJTVXlxMFhhbFVmRG1JcURrSWdnWDRUMFdxRlNvNE1iT05lU1dPQmJBQXhTK1llR25pdHRIVzhYMy9ZaUk2TGJidTJXRVl2b3lpVy9zU3JmVUJ6UHhYSXBvTVlEdHI3Wk9OalkxN2RuWjI5cUNZQVBUYnc4M056QXRpN3VSampESFB1ZkxrUThzeDgzWWxndUJUSzAwa0NJSWdDSUlnQ01KR2oxS3E0TVNaV3FYVXVhc3k5dVdYWDg0dFhicFVyYWtnMk5yYStpNkFDMzNmOTRub09oU2ZhenFVVXRjemN6Y3p2d1RnY0NMNlpXellXUURHTzl1cmllZzlkN3dEZ0xmYytmS3BVNmRXTS9OSjhlZ3lJdHF2dXJxNnpmZjl6OFhhVk9TWXNiNEp3L0RmdnUvL1dDbDFJUkZOalhXTjVCQVRSWWJsMjlyYWxnd2pHcTR4ekF4bVRqSnpqU3ZNRWcvYkc3YlFCRE1QMnpmU0hFUzBWb3BvQ01MN0JSRUVLNENJdnJrdTVqWEdYQU9nbHBtSEVyRVNVWS83Nzd5b2pabHYwVm8vUWtUVnpIeGlUSVI3WWFUNW5idjU5MlB6M0JhRzRTMXhtekFNLzVsT3B3OVdTajFQUkZWRWxLNnZyMytvcWFscC85RTgrUll2WGp5bm9hSGhMUUJidXFZOVNqMFc0NSszekR6QXpEK3Q0S1hacU9udTdoNDdac3lZclFZR0JyYk01L1B5cGZNK2hZamVxNm1wK1ZjcWxYcUxpQ1MwUUJBRVFSQUVZUlQ2K3ZyK1hsMWQvYmdUMGxhSmNlUEdMVWdtazF0V1lGb1JSUFNqU0J5eTFwNFZodUVnZ0Y4WVkrNEQ4Q0VBMDd1N3UwL3E2dXJxTThZY0V3bUNoVUxoenRiVzFuWmpURE9BWjRqb05TTGFMNXZOTHZkOS94d2kycXJNY2hPSTZIb25CSUtaWnl1bFNndEN3dTNsQ0NMNlRyd3RuOCtmb3BTcVhWdlhIcEhMNWJyZE5WMU9SS2NUMFZEdVJDSjZ1TnlZVENZemxwbHIzT2xicTFneGRwV29xYW5CUVFjZGRQdnR0OS8rbWlvbWV5Um1KbVltei9NSUFMbXF6VU50VVQ4enErZzhQaTQrRHdCU1NnM1psemkzQ01KR2p3aUM2eEZtbmtKRWg4ZEZNMnZ0eSs3d1FRRFJyMGo3RU5FK1dGRmdlN3VucCtmUmtlYVB4cmkxbmdyRDhBdmw3RnBhV2w3eWZmODhJcnJlTlcxVlUxT3pCWUEzUnBxL3E2dXJyNzYrL3JCRUluRWpBRDJTTFRQbmlPamlNQXhIeWxHNFVjUE1ZM3Q2ZW00Z291UDYrNHRGbGlRQjcvdWIvdjUrOVBmM282ZW41K0c2dXJxVGlHakordDZUSUFpQ0lBakNoa3BIUjhmYm1Vem1ncjYrdnBvS3pGZmduSFBPMmJtK3ZuN1VkRW1Wb0xVK2hZZytodUwvby85MDRjS0ZMeHBqZG1UbUZEUFBjTTljUjQ4Yk4yN3J1cnE2QStOalBjODdSMnY5YzJaKzJBbG9FNjIxTjAyZE92VmtwZFJYeXl5M3dBbUNaekR6L1c3dUttWnVIR1o3SzFVT2RsNk5RTkdwSk12TTAxWWFWU0ZFdEg4UUJDdDQvN1cxdFMzeWZmK0hSUFI5OTVxOHQyalJvdCtXRzgvTXpiSFRkVnExTnBGSTRNUVRUK3c4NTV4em5sdVg2d2pDcG9vSWdoWEF6SWVFWWZoRUpiYkdtR3NCbkZuaHZFOFIwUUh1VjVVbEFKNzJQTzlhRkNzRVAyV01PWVdadndLZ2tZZ2kzL2lsQVA2U3orZS9Fb1gxRGtjWWhzY2JZOTVoNWowS2hjSVJ3MVVqUnZIWG9SdU1NWHVoK012ZHFhV0piNGVqdGJYMXJ3Qk1KcE9wSFJnWTJDS1pUSzVRcGl1Znp4ZVN5ZVE3UVJDVVRXaTdxYkI0OFdLemRPblNHNGhvWjVlZllobUFoVVRVdTc3M0pxd2VMbS9tQkpkbjVwQ2xTNWMrM2RQVGMyNTlmZjFmMXZmZUJFRVFCRUVRTmxTeTJld1M5K3l6U3FUVDZhVktLYXhwQVl1bXBxWXRpT2duMFRrUkhUbHAwcVJUVWZ6L3V3TUtoY0p1eVdUeUVRQWZCVENvbEpyQnpKTmlVVnFmWmViL2lUMmYzZEhmMzMvMitQSGpwekp6NU1INEpvQ3QzZkhSekx4SEdJYVBSVldHaWFnUndHUGw5bGRCTWNzeHNUeUhyd01Zck9DeXQzRTVBbUd0TGV1UlVCTHhraG8vZnZ3SHVycTZYaXRqT2xRTWhabFR4cGlUSzFoZkVJUU5FQkVFaHlFSWdoTUFuTEFhNDc0STRJdmwrc0l3TEhVTHY4MzlEVGZYSFFEdXFIVHRNQXd2QW5CUnlSem5OamMzajJsdGJWMDIydmllbnA0VE96czcreXRkTDA0Mm0xM3V2cENFRWhZdVhGaXZsTG9Ud0N4bVhrNUVOekh6azh5OHNGQW9pQ0Q0UHNYenZHb2lta0JFSDJmbUx4SFJyZ0J1VzdSbzBVZkdqUnNuSWNTQ0lBaUNJQWdiSUIwZEhmTzExbjFFRkhrcERxWHdVVXAxNTNLNVJWT21UTmwzNHNTSlZ3Qmd6L09lTFhsdVRycWlHNHVZK2ZPNVhPNSsxLzUzWTB3Zk15OGtvbnNCWElDaWc4UzdyYTJ0cFhuWmU1bjViK1gyUjBRTk1URnhOUFlOZ21CVUx6MnQ5WE5FdE5kdy9jM056Wk1BZkMrMmg1UzE5bklBUndKNGpaa2ZjVjBCTXg4VkUwYy9BbUFtTTU4WU9aOFFVWHVGZXhjRVlUMGpndUFtUUNWaUlBQ3NyaGdvakV3aWtmZ2VnRmtBbGlxbERxeXJxM3QrZmU5SldLczhzMnpac3Z2eStmenpSTlRrZWQ3VkFFNWQzNXNTQkVFUUJFRVF5bElnb3Q4eTh4RkU5QTltL2hzUnpXUG1lUU1EQTM4RGdFbVRKdTNGekI4bm9xWVI1bmsrbDhzOUZKK1htZWNRMFczVzJpMkxxZXJLdzh5dks2V09LZGRYTG9mZ0NQUE0xbHBYNGpLWkdxa3prVWhjQjJDY20zT0FpRkpFZElUdit4OEpndUN4eUpzeG5VN3ZvcFM2cG5SOEdJYVBBbmcwazhsc2s4MW1SMHc3SlFqQ2hvTUlnb0t3RG1IbStxVkxsKzROd0RMem5YVjFkUyt0N3owSmE1L2EydHJaNzczMzN0M01mQVlSZlpLWjY0aG82ZnJlbHlBSWdpQUlnckF5ZzRPRFovVDI5cTRVSGFXMVRtdXQ3d1h3eWNnTGpwbWZBVENkaUtZNHMyY0I3RTFFaHhoakhzcm44OGZFSERCK0hRVEJ6Yjd2ZjJ1azlZbG9Cak8vT2t6ZmlIdDNub1hEcFlMYU1WNjRwR1JjZExpQ3M0anYrK2NET05yWnZBUGdRZ0Izb2VneGVUV0EzVkQwSWh5amxMbzVLc1RDekZ4U3NWY3g4MnRhNnllSTZLclNQSVhDMnNGVnh6NEt3QkVBRGczRHNHTlY1OUJhWCtzcVJiY1MwYS9MZVpscXJYOE1vQTdGKytEaWJEYjcxdHE2Qm1IRFFRUkJRVmlIOVBUMFRDS2lhZ0NEUk5SQ1JIM3JlMC9DMm9lSUJucDZlbkxNM0VkRXlTVkxsa3h5K1Q0RlFSQUVRUkNFRFF0S3BWTFZpVVJpdWpGbWUyYitFSUFkQWFRQjFNU0VQekR6LzRaaGVLRXhaa2hjczlhZVIwUlBFOUVrQUFkNm5qZmJHSE5XRUFTUGgySDRBd0NGMFRiQXpCYkFjS21ERXJIOGhDc1JodUhCTTJmT25KeEtwYjVncmUzUDVYSS9pUHFNTVlzQmpIVjJBUk9taEFBQUlBQkpSRUZVUG9DODF2cHdJcXJ2NmVuNWRXa09lcTMxWGtSMGVhenA2MkVZM3FPMXZveUlwZ0xZc2JtNStZUDkvZjBMUE05N2xJaDhaL2NXZ0ZjQUhCUU5iR3BxbXVUMmZqQXo1d0dJSUxpV21UbHo1dFpLcVpjQUpGM1QxMVlqelprQ2NLSXJpSE9jdGZhdjVZckRFTkd4VVdWdEFKZTdmL05oTWNZc2RqbldWeHRyN2Y0dExTM1BWbXB2alBrak05ZFZhUDd2TUF3L3ZmcTcyemdSUVZBUTFpMFRBRlF6Y3orQWY2M3Z6UWpyRG1iK0Z4RXRaK1lrRVUwQVVDNEpzeUFJZ2lBSWdyQWUwVnJmNThLRmdaVTk4dlowK2ZLUzF0cFRXMXBhN2dOQThUeUQrWHorcldReWVSUXovNThMcmQyV21TOEM4SnRLeEVDM1poZ0V3VTdsK256ZlA0MkliaTAzelBmOXZZam9GT2ZSbHlJaW0wNm5YNHlKS0N0Y1RDYVRtV0N0dlJYQXVQcjYraHVNTVk5WmErOFpHQmg0c3FPall5Q2Z6NytaU0NRS1JPUUJlREVNd3pzQVdDSzZnWm1QeU9mengzcWV0OVdZTVdPZUFiQWQvdU1aK0VVaU90d3RVd1VnVVZWVjlhSFkwcXZzdFNhTVRudDcrNXRhNjE4UTBXZGQwekdaVE9iU2JEWmI4WE5IT3AxT096RVF6TnkvZVBIaUY5ZkczcGk1T2hLeW1ibUZpSVl0YUZveWJob1JiWWFpSitKUXdSdjNQamhyaEtGbkE1aEZSR01yWEdmelN1dzJOVVFRRklSMWlMVzIydk04cjNob3hUdHdJOFphdTl6enZEd3pWMXRyYXlvWUlnaUNJQWlDSVB6M2FYWGhsaXZBelAzNWZMN2Q4N3pQRUZGQ0tmVjFZOHlKQUxZQ3NLV3pzVlZWVmQzWmJQWVB4cGpEbWZrQkFIa2lPZ25Bc0xuOHROWWZCN0N6RTk3QXpGdG9yUzhheG56bjZJQ0lEdEJhOXpGekZSRmRSa1RibHRnK1MwUUhhYTBuQTlnMkVpNjVHQjlzQzRYQ05DSjZ3K1VIckFad3BGTHF5S3FxcW01anpIVkJFRnltdGI0SndFbURnNFBIQTdBb2lwNDNLS1YrbTB3bXIyTG1RMHVFeG91RElIaklHTE9mTzYvV1dqOEtZR3JNNXMrVi9FTUk1ZEZhZjRXSVBsbXVqNWtueDA0OVpuN2NHUFBQWWFiNmVSQUVQNDgzRU5GK3NkUFcrdnI2Q2MzTnpVTU55V1N5c0tiaHdVVDBiV2J1cWNBVVJQUWpBRFBMdEc5QlJPbmh4aFVLQlZ0OHpCYldCQkVFQlVFUUJFRVFCRUVRaEUwQ1pzNFMwZXZNM0FhZ2pZamFtYmt0RE1Nb045OXpBRWhyZlY5VWFDUEduN0xaN0NBQUJFSHdlRHFkM3BPSWRnakRjTVJLdjBSMEVJQnpZdWNmQVBDRGtjWTR1eU9ZZVp4UzZxc0FwdUEvNGNZUE0vUGx1Vnp1WmEzMUEwUjBic200dndHd3VWenVCUUMrMW5vbkFLY1MwZkVBNm9pb2dabi9nYUpYMW5lWStROXRiVzJ2UitOYlcxdVhhYTJabVQ4Vnl4TllBSEJCR0lZL1F2SEg4RmVVVXFlNzlmYVB2YjZMRmkxYVZISFlwMUNXV1FEMkxkZFJKc2ZrZFBkWGpwVzgvNVJTeDhYbTJqbVJTTHdaNzdmV3ZnTmdpOVhiOWhDL0hpMFg1bWdRMFFBekx5dHBTOFhDcFJmRis1aDVSbjkvL3dvRmJaTEo1RmpQOCthdDBVWTJja1FRRkFSQkVBUkJFQVJCRURZSmNybmNFd0NlR01XTWllalBBQTZBcTd3TDRFVm1QaTF1MU5MUzhoS0FkVjQwTUFpQ3JESG1DbWF1eStmejE4VEZPd0IvQVJDRjcrYVp1ZDFhKzZYNCtEQU1Yd0h3U2xOVDB3VlZWVlVuQU5nekRNT2ZBVUEybTEwQTRNSFNOY013YkVtbjA2ZDRudmNyWnU0QzhMa3dESitKK2ozUHU5TmF1d3VBenhCUmd4TU1aelB6K1YxZFhSSVp0UUZpakdrdTU0MjN0aWtVQ2tkN25sZVJoeUF6WDBWRU0wcmJneUQ0SVlBZnh0dTAxcmNSMGFsd29mdHhEMEZtWGw0b0ZLaXFxbXBiRklYTkpWTGtjWFJFRUJRRVFSQUVRUkFFUVJDRUdFRVFITnJZMk9oMWRuWVdScWpxVzVaY0xuY0pnRXRpVFY5MmYydXluNitYYXcvRDhFZU5qWTAvcVdTZkhSMGQ3d0c0eWYyTlNrdEx5MzIrNzdQbmViL0paclBMNDMzT1UvSno3azlZUnpEemRjejhVS1gyUkhSV0xMOWo2VnhmaW5udUxXRG1LTWQ5a29pYTNQRks5MUNoVUtqV1d1L2toT1ZSOFR6dndrcmZNMFMwelhCOVRVMU5xVlFxdFg4dWwzdkUyVzd0cnFONzl1elozY2FZRmV4cmEydjNKcUpIM09sOTF0clBWN0tIVFJrUkJBVkJFQVJCRUFSQkVBUmhSZktkbloyckpBU3VKMnhuWjJmL3VwbzhsOHZkdjY3bUZrYUhpUDRlaHVGemxkb2JZdzR0MTk3YzNEd0Z3SW5SdWJYMnVGd3U5MXNVQzQzczdYbmU3MTNYMzh2czRXRUFFNHd4ZXdWQmtCMW02WHhNWDRxcVVhTllnNFpVN053U1VXbSt6WUpieDBZTld1dFBBTGlEaUtiNHZuOUFMcGQ3Z3BrL1NFUWdvcFgyNk9aV2tlREp6QlVWK05uVUVVRlFFQVJCRUFSQkVBUkJFQVJoSThYenZFdGNEajRBZURFU0ExM2Y3akhUMXRLeHNXSTJqL3UrLytGY0x0Y1ZkVTJkT3JVS0FCWXRXalNoM0xvTkRRMitDMnVQK0Y1M2QvZjNoOXZuMUtsVHE3dTZ1dkpPbUp6azFyOVNhLzB5Z0VablZsYVVqSXIydU9PK1ltMGRZU1JFRUJRRVFSQUVRUkFFUVJBRVFkZ0lNY2JzeHN4RG9kM1cydS9FKzVsNTc4aXp6dVhPUkVuL0lpSWFCMkFMSW5vaWs4bDhPSnZOTHRGYVo0am81VlhaQ3hGOW82R2g0UnNqMlRRME5Gd2ZCTUZacmdMMjJVVFV4TXkzUmdWdXJMVXZERE4wYkd6UGtqK3dBa1FRTEVOemMvTWtwZFJYRml4WThLMTU4K2IxcnMyNWpUSDdNZk1YRmkxYWRQVDdLZG1xMWpwTlJJY1IwZTNaYlBhTllXejJCM0EwZ0RuTW5JMy82aUFJZ2lBSWdpQUlnaUFJUXVVd2M2cXBxV216VlJpU0xOTjJUUlMyeTh4L0lhTHh4cGlmdmZ2dXU2YzNORFNNQjdDMzY3Tzl2YjNQbEE0bW90T1krUzRpMm95SWRyVFcvaExBZ1d0eVhSWHlYV1kreGExN1NOU1l6K2YvV002WWlPSmVpZ3YrQy90NzN5T0NZQWxhNnlNQTNFeEVEUk1uVHR4NjNyeDV4N24ySndGOGRGWG5JNkx6Z2lDNHhjM3hDd0RIRWhIR2pSdDNSVmRYMXpsYTYxTUFuTElLOC9VSFFmRHhlSnN4NWtBQTMxclZ2WTNBcjRJZ3VMSmszZk1CbkdDdC9ZYnYrNmZrY3JtNzR2M056YzFqaU9nbUFOczQrL01BaUNDNGxtbHVicDdrZWQ1OUFCSkUxQklFd1JmWDV2eSs3Kyt1bFBvY005OFpodUh6QUZid3MyNXVidjZnNTNsZlJmSGYrTmtnQ0g0MTJweGE2dzh6ODJRQWc3bGM3amNqbUhyTnpjMk5udWZOdE5iT2FXbHBtYjJLZXorSmlFNXdwMWVIWWZqa1NQYkdtRVlBMTZENDVmZDBHSVkvWHBYMUJFRVFCRUVRQkVFUTFnRlJhQytJNk9ycTZ1cXIxMlF5Wm42YWlIWUYwQXZnUmlLNkJVRDFwRW1UWnJod1h1WFdlbUhPbkRrTFM4Y1RVUWN6bnd6Z2ZuZSt2OWI2ZS8zOS9aZW1VcWtQcnNuZXlqRTRPTmlEWXNHYytWcnIvd1h3elZoMzBON2UvdVl3UTdlTUhmOXJHQnNoaGdpQ0pURHpjcVZVQTRvMytyRmE2MndZaGxjRHFDR2lNYXN4NWRDYm1abi9Ta1RIdXRNditiNy91S3VxODVGVjJOOUtDV090dFJPVVVwblYyTnR3dkJnL3lXUXlXMXByajNJZXVvczl6M3U0ZEVBaWtiZzBFZ05kUXRHdHROYVhsOXJsOC9sYjJ0cmFYbCtMZTkya1NDUVNWd0RZQzhWNzRVL3BkSHFQTWpaeit2djd2VlFxVlRmU1hFVDA3M2kxc09ibTVqRktxYnNCYkU5RUoybXRMd3JEOElxU3VTY0RpS28xNVFFTUNZTHBkSG9Qei9QeVFSQzhXTExPcFVTMEw0QWxBRFlmYmo5YTYvdUk2RE1vNXJHNEFjQ0lZcWZ2KzRjUzBkY0JaSmN2WDM0QmdFWWkramlLNzRsN1J4cUw0dXUzT1JFZDRFN2ZIczFlRUFSQkVBUkJFQVRodjhEWUNtd3FKcC9QWDVOSUpNNWo1a3NBTEMwK29oRUFhUGNIRkoraGJoOXVqakFNSDlCYS80U0l6bkpOSnhQUmxWRStRYTMxNFFEdUdtNThCZnd4RE1QOVN4dVhMMTkrMVpneFk4NEVFSG4vUFRqQ0hNMng0ODQxMk1zbWd3aUNKZVJ5dVNlMDF0Y1IwZGtvdmxOKzRQdis4d0F1WmVhSlJGVE56TmNCNkdUbWE0bG9TS0Fqb2lrQUxvd3AwOHVaK2JYWTNEODJ4aHdEWURmM0RyeURtWDhkSy8yOU5oaGs1b0hWR0pjZ29xcHlIZGJhODJNSlNML1gxOWZueGZ0OTM5OFp3SmZqY3dFNHY5eDFlWjczRkFBUkJGY0RyZlhCQUU2S3pvbm9xNUczWGh4cjdiR3BWT3BBQU1lUE5COHo3dy9ncWVqYzg3enJBV3p2VHY4dkRNT3IwdW4wcDVSU3g0VmhlR3BVL2FrVVkwd0dSUS9WQXdFc1RLZlR1N2UwdFB4dHBMVXptY3oyMXRweDhUWWlhZ1B3R2JlM1QydXRkeW9kdDNUcDByYW9pcHBTNm1NQWRnTHdvYmx6NTM3QjkvMVM4NVhRV3I5SFJHT1krYWNBYmhwMWdDQUlnaUFJZ3JCQlFFUTlSRFRBekdNOHoxdVZFRXJoZllibmVYVUFra1NVZDA0Rm14cng1NlFlQUlPck1IWU1nT3A0UTF0YjI2SjBPbjFxUzB2TC9RRFk5LzM5WE9YZ2VNNjliaGVKTml4TGx5NDl2NjZ1N3FNQStxMjFuNWs5ZTNaM3JEc1pjNkRxQWZCV0JYdXRCYkMxVzcrbW5NR3laY3Z5dGJXMTcwWGh3TXk4WFRrN3ovTThhNjJPYVJDN0s2V2txc2dvaUNCWWh2bno1MTgwY2VMRVR4TlJJNEJlSW1vTXcvQ1hLQW9LMzNRSk5YY21vc3VZK2J6ZTN0NFhhbXBxTG5ZZVRkVUFDc3g4RjRCdmhHSDQ3OWpVTnAvUGZ6bVJTRVFlVkM4V0NvVXI4L244MXdHZ3VycTZDOEI0MTdkblgxOWZDQUJWVlZYYkVGR2w0Wk8zaEdGNFZsTlQwMllkSFIzdlJZMWE2MjNETVB5bnE5b3psTHV3dWJsNTE5YlcxcGVNTWNjRCtGbnBaRnJyaVVSMEJvcHZ2bjhxcFc1S3BWS2hNYWFibWE4cUZBcC9WRXI5ZXBoY0JjSmFJcFBKYk1uTVA0Zkw3ZUR1eTFUc2RlK0xsVlpmbFM4TW9DanFua2xFbjNYei80MlpqOVphZjR5SW5rYnhQbmd0RE1QdmxBemIwUmp6RklCOVkyM2psVkszdUR3VXczNEFXMnV2anVlQktJV0lwZ0pZS1VGdGZYMzlEdEd2UGN6OGtlZ0RYMnY5RUlBZFkrTy9xTFVleW12QnpITnp1ZHhLNHFrZ0NJSWdDSUx3L21Cd2NQQnRwVlF2RVUwQ01IRjk3MGRZZDFocnR5Q2lHcVhVb21ReStlOEtobXhNRUJFMVJTZURnNE43dExXMXRWVTYyQmh6RFlCelN0dGJXbHFHeEw1Y0x2ZGNPcDArM2ZPOGVQcW5LK1BSWStYbzdPenNiMjV1UG5ENTh1WHpJeWVOWVhnc0NJSVRSdWdIaXMrZ0gxTktQVHVTemFSSmt5NEJNRFhXZEpJeDV0b2dDRnFaK1RkT0FJVzFkbGVsMUpDUVNrUS9ZT2FMQVZ6dHpydkx6YitwSTRKZ0dlYk5tOWM3Y2VMRVU1bjViR3Z0T1MwdExVUHg1MkVZZnNmMy9iZUk2SElpMnA2SUhxbXBxZW1Qdk91WStRbHI3WVhENVQ5cmJXMzlxOWI2YWlKNkxnekR4K045eHBpaFkyYnVqUVE5My9lWFYrcEZ5TXhiYXExdkJYRHd0R25UR3VmT25iczBrOGxzdzh5dkdXUCt6TXd6Nit2cjkyeHRiVzNYV204TDRDOWE2MDRBZngxbXl1ODQ1UjVFZEFremY0YUlQdVRPdit4NTNsbVJxZy9nelh3K3YyTlBUOCtRSjFsRFE4TVBZdDZEYnhjS2haYUtMa1JZZ1d3Mis1YlcrbWtBaHhQUlo0TWcrTG5XK200aStoOW5za2NZaGtQbDE0MHhoOFdHSDJPdG5ZdWlWOTN4QU02UHorMzcvdkZFRk9YUFcxSW9GQTV1YlcxZERPRDNXdXRuaU9nVFJQU05kRHE5d3YwS1lKLzRDVE0vVDBRM2hHSDRhd0RzcWtMdEJtQTcxMStudGM0eDg1VllRMmJNbU5GQVJKRjdlMzJwdUVoRVBnQS9kajdjL1MwSWdpQUlnaUM4RDVnd1ljSTdQVDA5eTRtb2lvalN6RndWajlZU05nNllPZFhUMDJPSXFNWmErNi82K3ZwMzEvZWUvcHRrTXBudG1Ia3NuQ1BJMHFWTC83NHE0OTk5OTkyTEoweVk4QzBBV0x4NGNka2lwczNOeldNOHo3c3NPbWZtZVlWQ29hSjg2cTJ0cmZOR3MySG1ZMTF0aGhHSkNwME1oekdtbVpuUEp5SXc4d0FScFloSU1mTlZBRDRWaHVIeE1kdlNaMVVRVVY4UUJPZG5NcGt0czlucy9OSDJzeWtpZ3VBd3VJSUt6MGZueHBnZkFqZzlaaklVWGhzVEE1bUlQdUo1M2dzeGNlK1NJQWgrVWpMM0NvTE1xa0JFbzdtOTd1SkNsMUZiVzNzbWdDdXN0YWNSa1FmZ28wUUV6L1BPZDZHbnA3alE1UjFjdGFFVkp2SjlmMmNpT3MxZFcyN1Jva1VQakJzM3JzUFpGWmo1RjBSMFEyekkxb2xFNHN5dXJxNHIzZmpqbWZtYzJMeW50N1cxTFZyZGE5K1U4WXZ4c0QxRTlBOW05clhXUGhIRmMwK2VyclV1VzFyZFdqczNsOHZsVUx5UFB4YnZTNmZUV2luMTgraWNtUk9lNXoydnRSNERvSmIrODQrWDlEenZwNFZDNFd6UFd5RmlmSUcxOW1kS3FWc0IrTXhNbVV5R3N0a3NYRTYvZEdUb1B2RFRSRFNSK1QrM01UT2ZPRkpaZUtYVTJWSGxxNGhVS25VQWdHZ2pjNWs1RDJBU0VVMTBjLzRiUVB4ZWV3MkNJQWlDSUFqQyt4WWlLaXhhdE9odXovUFN6SHpNa2lWTEhuL2xsVmYrc05OT082MXlkSXl3WVRKLy92eTZaY3VXN1FMZ2VDSXF1QlJkbTFUWUp6TWZIRHQ5TFI3ZFZ3bno1czNyblRkdlh1OXcvWmxNSm1tdGZRREE5TmlhbjI5dGJWMjJ1bnRHOGYyNW1KbkxPa1VSMFhnQVc3aTE1Z040MXgzSGJmNVJzczhKMXRwSG90UmxSUFFOWmo2T2lOSkU5RW10OWY1UkVVbmY5NDhIY0FEK284bXNJR3d3OCtlMTFxY1MwWTA5UFQwLzZlenM3Rm1UYTkyWUVFRndSWlR2Ky9YeGhnVUxGdlM3TjFUdGFNazkzWTIzZ28yMXRocEZJV1kvQUkzeHZ1N3U3dHNxZVlOYmEwbXBJZkhjam1MK0dETi8zSG54blRkdDJyUWJTcXNZRTlGeE0yZk8vQVlSUmZubzNtTG0zeFBSaVNWMlYwYWlDeEdOYjJob3lBR0lxZ2pkSEliaGpjYVlqekh6WGdBMmN6a0RmdWo3L2dRaUtoRFJ4YkZyK0dFdWwzdHN0R3NWeWtORTA0bm9GSGY4bFRJbXA1ZDg3dDFUeWJ5SlJLTGRXcnVZaURaM2M0K0ozSzdMb0pWU1E3a2ltZm1CL3Y3KzR6czZPZ1pRdk1jdkEzQ2t0WGErTVdiMytBZjhTQ2lsbmlrVUNpY0J1REdYeXkwZVdrenJZd2NIQi8rVVRDYmZLQldyaWNpNFBid1RobUVUQU92Ny9uZGRrUkV3ODZXNVhPNjJpallnQ0lJZ0NJSWd2Qy9ZZlBQTmIrcnA2VG1BaUQ2aGxQclpEanZzOEZCUFQ4OUxBTHBYTTQrNnNHR3dPVE52cjVReTF0cDlpS2lPbVg5ZFgxOS84L3JlMkhvZ25nZittYlU1Y1dOall4VXovNUtJOW92YW1QbkdYQzczeEpyT0hRVEJVd0NlTnNic3k4eWZBL0NsS0gyYU1lYkxBSDdrMXJzbGw4dGRNbVhLbEJvWER2eGdFQVRaMHZtWStWY3VqUlFBdk5iWDEzZE5WVlhWUWdEUk05NytBSjUwa1hGM3hJYmVFaXVDR2MyMWhYT2ErbDVOVGMxakFDb093ZDdZRVVFd2h1LzcyeWlsVmxDbUowMmFkUDI4ZWZQT2lyY3g4Kzc5L2YxdGlPWDlZK2FuK3Z2N2ozUnRoNWJtNDJQbTA0am84SGpiK1BIajc2MUVFR1JtaWgyUEtBZ1NrUVZ3T1lEYmlXalNtREZqN2dmd0Fmd25wSE5QQU1sVUtuVi9WQldZbVgrcGxGcXBZSVNyaXJ5WE85MDYxcjZvdDdmM213QlFLQlRPU3lRU2RmbDhmaHVsMUdORWxGSktYUmlmeDRtQmtyOXR6ZWhrNXZnWDRtNXg3enNBUzVqNS9xandCeEhGRXkzdmJveUpmcEdaSGhmWHN0bnNvTmI2eDh5Y0pxS0Z6Tnp0OGlzc3ROWjJLNlVXRmdxRlJaN24zUS9nRlNLNkU4RGhibzM2U0F4MHZ6UjltSWhBUkp2MTlQUzgyZG5aK1FrVXZ3Q2lQSU5MZ2lEWUhFVTM5VnVWVWtsbS9vRG5lUThwcFhabDVzTjgzLzlVTHBkYnJMVStGY0N0cVZTcUc4RHAxdG92bzVqdm9nZkYrKzV1ei9OZUk2SkdZOHd1N25JK0VGMFhFVzFuak5rdC9nSU9EQXlzOE40V0JFRVFCRUVRM2w4UVVWOXZiKzlwZzRPRGR3TFlrNGcrRCtCRUFQbVI4bGNMR3paRTVCRlJ0ZE1uQ3N4OGJ6NmZ2OUFWRmRsazhIMy9FQUNaNkp5SW5seGJjMnV0SndKNEFNQ2VVUnN6UDZlVVdpbmY0S3JTM053OFNTbDFyRkxxREFEVFhZanZXQUNmZE8vTGxmS2ZUWnc0OFdzQXZnYmdhOGFZdWN4OFR6NmZ2NmV0cmUxMXQ3ZC9STSt0MXRxek96bzZCcVpPblhyUHVISGp2azFFVnltbGJ0WmFYOHZNWDRvOEFwbjVGYVhVTmN3Y0NZSmpVSHdkUCtUTzg3Mjl2U01Xdjl6VUVFRndOU0NpbTZ1cnE2T0VtNUZINEc3VjFkWFBvSGdqTmxTYTg2KzV1WGxNUHA5ZnlaaUlhcHFhbWpZRGdHUXlxV0x0WlN1OWxvejl1YlgyTzBUMGdhamdBek56b1ZBNDNmTzhPNGpvd3dCMmpkbmZGdi9naVZCSzNlZThDOTltNXFtUnlFUkUzNXd6Wjg1Q0ZKT1Qvc3NZazFGSzdVTkVTMk5GVVNJR2lhamFHTE5QZDNmM24xZlY1WGs5NHpVMU5YbUxGeTlPMU5YVmVhbFVLdEhmMys4bEVvbEVNcG4wQmdZR0VvbEV3bE5LSlR6UDh3WUhCeE9lNTNsRWxDZ1VDcDVTS25IdnZmZHVkK1NSUnlLWlhMT2FLMkVZdmdMZ0ZSUUZ0bzhDT0tiRVpDd1J6UUp3Y2hBRXJ4cGpoc0tBbFZMWFI4Zmw3c3VCZ1lGcnFxcXFqaXZwVHlxbEpnT1k3SGtlbVBrdXBkUnR2YjI5UzZ1cnF3dk9jL1JUeHBoT1puN2JXcnR0RktvTzRIZWpKSmxGYTJ2ck1xMzEvazVnbk9TYW01UlN1d0w0WFN5Y2ZUd3ozMDlFM3dyRDhMdlIvK2dwcFI2TENZQXJmWWs1NzlTTDQyMnBWT3BMbFhvdENvSWdDSUlnQ0JzbU5UVTEvK3p1N2o0MGtVaGNURVFITUhNMWdHb2lrbWZiOXltdWV2Ujd6UHdtZ0ovVjE5ZmZXOGx6NzhZR0VaMGFPMzB6Q0lJMTl0d0RnRm16Wm0wSDRJOUV0RlhVeHN3dk1mTmgyV3gydFVQdVo4MmFOUzZaVE40TllMOFNiV2toRWIxbGpQbWNTdzExZE5TaGxJcEUzdkhNdk14RnFFMGpvbThuazhsdmE2My9VaWdVVHJiV1h1cDUzckhNZkh2a3dkalYxZFUzZnZ6NHRMWDJPQUNkUkxSbDdIcTYrdnY3RDZxcHFZazdVMzFKYXoyRG1UL21STXBndE9mVVRRMzUwSXhCUk1zQS9JcVp4OGJkYU1zd3E4ell6U09SYlJneDhGRm03Z0x3K2JqM1ZpS1IrR2Npa1NnVjBRRGcrZXJxWXJWd2ErM3hVY2h3ckpMc3NHU3oyVUZqekxVQWZoaHJmcnExdFhXdTF2bzZBQitPR3BuNXVUQU1YelhHckNRSU90ZmRpYk5telpxVlRDWkQxOXdlQk1HTjZYUjZiNlhVbVFEMkFqQnhCQUUwU1VSbkF6aTdvYUVoMzlEUTBERXdNSEJnZTN2N202TmR4N3JDR0hNUU14OEJJS3JTbTRxT2lTakZ6TkU1RVJGdHNjVVd5bmxwVWpLWkpBQ0ttYW02dXBwY1hqeGlaa29rRXNxSldPUjVuZ0pBRHo3NFlPZisrKyt2eG8wYlY4SE9ScWFwcVdtTHFxcXFyd0g0UXZUZVplWkxpZWdkWnI2T2lIWmw1bEJyZmZLcXpPdDUzbFlBUmt3aVMwVEk1L1BQZG5SMC9FbHJmUzBSbmVlNnRpZWk3U003WnU1bjVzdEhtcXV4c2JHcXJxN3Vod0RpditiTVZrb2RrYzFtNTZCWTBuNmYrdnI2MndDYzRGN2pieHRqekxKbHkwNmNPM2Z1c1BrR053UUdCd2R4eFJWWDdLNjFubDZCT1ZDOC9nOEJxSkZmdGdWQkVBUkJFRWFub2FGaENZQ0wzbjMzM2UvVzFkVk5IQmdZbUdDdEhTN3RqYkNCazBxbGx0VFcxdjZEaUJaWFlMN1JVaWdVenZROEwwTkVXekh6TlZIMDE1clMxdGIyRDYzMUV3Q2krZ0IvV0w1OCtVRnIrbHpWMXRhMlNHdGRpSW54YnpMek5ZVkM0V1lBSDB3a0VtMmxPZ0V6ejBIUjRlWE1hZE9tZmJXbXB1WVlJdm9jRWUzc1RNWW5rOG5YWFNUYkZ4WXRXblJmZkh3Mm0xMWdqTmtaUUZ3TWJGRktIZHpSMGZFMkFOSmEvNHVJUGtCRWt3RWNHeHYrNEpwYzc4YUlDSUl4d2pDY0QrQ1k1dWJtbVlsRVlpUkI4R0FBcjhJcDYwUTBEc0N6c2FJais1VUtMR0VZM28yaXErNHhBRFlyTitsd3VERGc2TGdpd2FDbnArZm11cnE2UzUzaURnRFh1WDA4NEtvY2IrWDJmOE9JRXdFcW1VemVFaXZnY0E2QWd1ZDV2UUJLS3djdFplYWY1L1A1R3hPSlJCVVJuYy9NaDBaRlY5ejl0bTE3ZS91L3NINHhwZmtTNDhRL3RKalpFaEc3MTUyZGh4a0RHR3FML3pFelN1eVRhOE1yVFd2OVlRRFBSVWxWbWZrOUl2cEtHSWEzb09oZTNnYmdRU0w2VjM5Ly85UDkvZjBQcGxLcE0wYWFzNk9qbzF5eTJjRjQvaFczM2dydWpXRVlma1ZyL1djaTJwdVpKenZoTkEvZ1RTTDZXUmlHcmVYV1krWWFZOHpqN2t2QWp5Vjd2Vk1wOWNWNG1YdjN5ODMvK0w3ZlFVVGZjN2FaNnVycWVuZWZuZURDQ3VMem4waEUwUWYrTlFDZWp2Y1RVY2RvWXVYYW9MZTNsMTUrK2VValhhWGppb2pkYzR2S2hlOExnaUFJZ2lBSUt6TnAwcVQzQUx3SFFGTERDTzk3V2x0YjU2WFQ2Y09VVWo5V1NsVlU5YmRDT0F6RE00d3hXekx6NjJFWW51ZkM3TmVZUXFGd2x1ZDVZd0hjRW9iaC9iRjVaeHRqZWdCRU5Sb1dNdlA5emdZQTRBVEpXd0hjYW96Sk1QTVhpT2poeUdzeDBsQks2ZTd1L2x4RFE4TU1admFKNkxaQ29YQnVHSVpSVVJSMmVSaC80Z3FuSkpoNU1ZQUhGaTFhZE8zYXVPYU5DUkVFVndOcjdWTFA4eFlqcGhDNTBOaW9iVlVxOUx6SXpGRkJoMTFqbmw4dDdzc05BSmFzNmg1cmEyc2JYU0VVdVBsU0FEQjkrdlN4c1RjbDRqYmxNTVpjQkdDM2FFL012S1V4NWxJQUV3RzBNdlBXQUo1aTVzY0hCZ1llN2Vqb2VDODIvSmdaTTJZMHBGS3BRNG5vUUdiK0dJQnNCWVZSMWluVzJod1IvUlJBM2xXdnlqTnpRU21WZHg2WStTaGZCVE1QTUhPQmlPSjlCV2JPVzJ1SHhqQnpYaWsxMU81NVh0NWFXempvb0lPMnJhdXIrODZhN2prTXc3OFlZMjRBOEdVVTc1VUVnTzhiWTc0Zk02c0JzRU5WVmRYZnFxcXFocDNMZlFuc01rejNMV0VZRHVYTTlIMy91MHFwcjBmbnMyYk5HdWQ1M2w3dU5ia2xMdjQxTlRWRm5wVkRZNG5vSTh3YzVSWk11ZXBQYzVSU2h6UHpzOWJhcTNPNTNKM0Q3VFdYeS8xQWEvMDNBRDh1RkFyN3Q3UzAvTXUxUDFmNitlVkNxU05lRFlJZ25vU1hBUlMwMXNPK0xtdUxaRExKNDhhTjYxeXlaTW5xL01MNVJsOWYzOS9Yd2JZRVFSQUVRUkFFUWRqQWFXbHBlYW14c1hIUHpzN090VjA5dXhBRXdTR1ZlaDBHUVRDaEVydlcxdFo1QVBZdTA4VjlmWDBUVVhSRUtZeTJyb3RPUEsyU05idTZ1dm9hR2hxT1l1WkpZUmordWJRL0RNTS9sSXZxRkZaR0JNSFZRQ24xYktRRHhqeDdQdVZLYUs4U1FSQWNHQjBiWXhiRWN2Q2Q1dkxHSVoxT2Y4RHppZzU2ekt5R21Xb0ZQTSs3UEY1dW00Z3VCUEJJVFUzTlYrSWh5MFIwTG9DN3lzMlJUcWMxZ0cvSGJOTkVGT1dtZTQyWjl5U2lLd0RzU0VUblZWZFhuMmVNR1dsYmp3RTR2NUw5cjBzOHozc0N3Ry9mZWVjZFRpUVNYRnRiYTJ0cWFqaWJ6YklUSzNsdGhXNmVlT0tKSDNNNStOWjRyaUFJdnFLMWZwaUluZ05RN2Y1V21WRmM4VS9YV3A4VXMwM0ZPNVBKNURRQUQ3blQ2d0djTlczYXRMcmEydHJUQVp4SFJHOU5uejU5M3psejVpd2tvak9kOSt3S01IT2Z0VFpGUkg4bm9nTzExZ2VXMnBRWkV4TFJrSGc5ZGVyVTZvYUdobkllamhFM0cyUGlSVmdXVnZxbHRxWlVWMWZqbkhQT3Vmdk1NODk4ZVZYSHBsS3B2bzZPamswNlZFSVFCRUVRQkVFUU5tWFdZWjY3LzJva1VsU0FjbDBRQkVFbmdNNTFOZittZ2dpQ3E4ZWJBQVpRRkNvKzZIS2NMUWZ3bHVzZkEyQ0x0YlZZb1ZESVI0SmdGTDdwKy83eEF3TURqNVI0NUFGRllYRS9WOUZuQ0NMYTNSaHpJSUF2bHJTbmpUSDdsRnVYaVA3aFBNRzhNdDJMd3pEOHR6Rm1oM0lGU1lhWkx4OEV3U3FMcG1zYjU0Szh0bjl4K1c5Z2lXZ28zSnFaLzhuTTM2MWtvRkpxczZqVSt5Z2tpYWlpQ2lqTVBNWGxFendaUUoxcjNxcTJ0dlllRnphL0JNQzRtSDAvTTU5QlJMOVJTbzFuNXNNcUxiN2p4dDhLWUpWRnR2ODJSSVIwT3IzVTViQVFCRUVRQkVFUUJFRVFoQTBPRVFSWEEydnR3YmxjTG9jVnZmcWVKYUxqbHl4WjByZlpacHQ5SXdxekhDVWYyRml0OWMxS3FiT3kyZXhid3huMTlmWDFwbEpGUjYwb0g1OVM2cXFxcXFvTHdPY3pBQUFWUjBsRVFWVHJBRXd1TVUrNUFoUFJYbitrbERyWDlmMHFGaUo4SDRDajNQRzVybThGY3JuY1lxMzFZd0NtTVhNcmdEblcycmxLcWRlWmVTVTFmcmhRNlZnZVEyRXRRa1FMd2pDOHJSTGJUQ1l6Z1psSEZRU1orWmVGUW1Fb0REbVJTSHdwbGh1emRQMURTc2ErUzBTWGQzZDMzK2lhZm0ydGZaT0lUaUNpbllpb0x3ekRPOTEreWhYU1dWMUNBSThDMkFmQVI5MWVIaU9pQU1BSkFMWWZmUXBCRUFSQkVBUkJFQVJCMkhRUVFiQU1ycUxzS21PdGZhRyt2bjVHU2R2ckk5ai9nWWcrVUNnVUhoMHViQmRGbCtHbFd1dUJxTUJEVTFOVGlwa2p6NnNWa29FeTg3RlJTREF6L3lHWHk1Mm50ZjRVRWMySWlZRnY5UFQwbkZoWFYvY2hJdktaK1FBQVlUbHZyVEFNU3d1SGVNM056ZHNrRW9sZFo4MmE5ZTk0aDFKcWFqYWJYUkJ2YzBMVWV2Y0szQmhoWnEyMVhzbER0QnpXMnVHcVg1ZFM1U3BtUjJ0VVZ6RHViV3Z0MVo3bjNack5ab2Z5WFlaaGVENktvdm4rcFFOY05lRVZQQkZuenB3NVBwVktSVjUxdncrQ1lOK1NZV1hGZFdZT3dqRDhsdS83Q2FWVUpBZytHb2JoYmNhWTNVUVFGQVJCRUFSQkVBUkJFSVFWRVVHd2hNYkd4cXBrTW5sVnJPbndUQ2J6UFd0dEQ0QjNVQlFiNHVHbS8yYm1QZ0FMWEhXcnVDRDRzTXRYVnhZaStvRDc3OGRIRWdSZFJkdDNBR3lOWWg2M0dVUlV4Y3hkWmVhTThnTVdyTFdSWitEMUFJYXFDVFB6SloyZG5mM0dtQnRkK3oxRTFGYzZsekhtSUFBN012TlVBQjhFc0QwUlRZMkVuR1F5ZVZicEdPRy9od3RWWDZ2ZWwwVDBHYy96UGxPaCtWc0F2dGZkM2YzVHJxNnVQbVBNdVZycnc0bm9wMFQwcTNqVjRHRllRY3l1cXFvcVJMa1dYYkdldFZMNXFvUW5YZkdWbG5Vd3R5QUlnaUFJZ2lBSWdpQzhMeEJCY0VVU2RYVjE5d0g0Vkt4dEMyYitLek9mN1huZXBWRUo3SWdnQ0pxajQrblRwNDlQcFZJM0F4Z3NGQXJ6WjgrZTNWMHlQeEZSUTd5Qm1XY3JwUzRiYldQTTNFNUVXNlBvaWZjdDExd3VpV2JBek5PWStaYVdscFlRQVByNyszOVdWVlgxVlNKcVkrWXBZUmplTTJYS2xKcDhQbjlQSXBINGZSaUdyMm10YjR1RkdTOXphMzZKaUQ0NW5JZVl0WGFaVWlwKy9tdXQ5V0NKVFhKVjhzUUpsY1BNSGN4OGZJWG1teXVsbnExZ3ptVUFob3BhRUZGOUxEOWdLUThHUVhCOWJPeFVJdm9JZ0k5WWE5OEU4TXd3NDlZNVJGU3J0WjRJWUt0b2V5aDZMUjRaMmZpK3Y3UGNtNElnQ0lJZ0NJSWdDTUttaUFpQ01acWJtN2Ntb29PamMyYnVkem43dGxaS1BjVE1TNHd4cnpQelFnQjVJaXE0b2hzRlpyWk84RlBNckJLSmhHZU1TUUpJTXZQRFlSaGUxOXpjdkl2elRvcDRmUG55NWNmTm5UdDM2V2g3STZKbkFlenZqcU05dmxqRzlDL01mT3JBd01DUVdPZ0tqMndQb09ENy91WUE3TVNKRTU4RHNCT0FwY1lZRlJkOWlDanlQSHkxdERnSmdGNEFyd0hvWk9hT2tqM3VPZXFMTEt4TlVrcXBLWlVZV212cks3RWpvanVESUJqeS9EVEdYQVBnbk9pOFVDallXSUdic1NWamRYUThPRGpZRnV0YXdjNFZ0em1oZEcxbWpsYzBubW1NdWJmTUZuOGVCTUhqRlZ6SEp3RmNHNXM3RWprVGtlZWhVbXJYbVAxL3RlS1dJQWlDSUFpQ0lBaUNJS3hQUkJDTTBkcmErZyt0OVF0RTlCRm0vc3ZnNE9EUnlXVHk1ekdoYXl3QUhmY3FpbzdMdFVVdzh5VnUvcjhhWXg0R2NDZ3ozeFNHNFZtVmx2N081L04zSlJLSnl5SkJrWmt0RWYyaW5HMVU4S1NFZ3V1TGhKRS9FZEV1cFdLTjh4Qjd3SjMrRGtDTnRYWTJNNytxbEpvYmh1RWJrYmNWaXVKT0pkc1gxZ0ZFMUFqZ3NVcHM0NTZjbzVGT3AvZFdTaDN2UGg4T2k5bzl6K3RoNW5pT3lNT05NWjNNM0UxRTA1bDVEM2Z2djliZTN2Nk8xdm8ySnpxbm5mMGdpdUxrZEtYVTBhTmMyMlFBSzlsWWExOEJNS29neU13dkVOR0JzYVluQVVCci9RZFhGWHNRd0dZeCszK1ZuVWdRQkVFUUJFRVFCRUVRTmtKRUVDeUJpTzVtNXNsS3FZUGIyOXNYQU5qTDkvMURsRkpIQU5nWndKYk12Sm5MM3pZcXpQeTNYQzczNStqY1dudXlVdXAzWVJqK1pGWDIxZHJhK3E3Vytoam45YlE1RVYwU0JNR3JxM09OYmw5QlRMZ3NNSE1QRWVXWStaSmNMamNmeGZES1IxMzExb29ZR0JqWW9yMjlmV0c4cmFSUWhQQStnSm5uRTlHcEpXMkwvNys5K3creXE2enZPUDc1bnJ0Nzd5YWIzWVFOTVNEV2hMTHlZeWZOM25NV0lWaGJmdGdXS2FFcUthMnRLRXlZY1ZESEZHYnNTTWVPWW9kS0VhTUlBaUk0emRoYWxSKzFGSVZhV3lKU3JCYjIzSk9ia1BKamhSVFdIL3hLc2hzM20remVlNzc5WTgrR3kyVjNjN1BaZFFONXYvN2huUE04NTNtKzUyNzQ1elBQT2M4TEw3endaSDkvLzNBVVJUK1d0Q29McDYrY0lCVC9TdmJmNTgyc3UyYU1KMmVxeG0zYnRsVTZPanB1ek1iOVVYMjd1NzlvWmplNmU0dTdieDRaR2JrNXE3RWs2VzJTQ2pWOXZWcXQ3amRrQkFBQUFBRGc5WUpBc0U2YXByZEwybGk3VzI2U0pIZEx1bnVDN29Ha29LdXJLOWk5ZTNld2VQSGlZSGg0T0JnWkdRa1dMRmdRakk2T0J1NCtVbnREdGtKdndqQ3dVcWtzcTFRcXBySFhmRisxSWNOa0FWMlNKQnNrYlRpUTUweVM1QnVkbloxMzl2WDFWUTltODRZNGpsZE4xYjVseTVibkpQR2h0dG5SdTcvZmY5eUJCTFBsY25sTEdJWlBtOW5Sa3ZhNis5UHUvdGY5L2YzREdndCsveVNmejMvTzNVL1BWdklwQzVXZk1iT3Z4bkU4dmlsUFdTK3ZPdDBtNlFxTi9kdGJMK202NlQzeXZoVzFsZHBYbXljeVVYdWFwbHZIVjB0bUc1ZjB1ZnRueXVWeVBNMTZBQUFBQUFBQWdKZnQyTEhqak1IQndWOE1EQXpzMkxGanh4bHpYYyt2bVdXaCthRWt0M0xseXRiT3pzN0NUQWZWaC9uZkdnQUFBQUR3R3NJS1FRQ3p4V3UvTjNtSXFKYkw1YUc1TGdJQUFBQUFnTGwwcUszZUFRQUFBQUFBQURDTENBUUJBQUFBQUFDQXd3aUJJQUFBQUFBQUFIQVlJUkFFQUFBQUFBQUFEaU1FZ3NBc0NvSmdXRkxWekN3SWdzSmMxNFBaay8xOWMyWld6Zjd1QUFBQUFBQWNrZ2dFZ1ZtVXorZC82ZTdEa3ZLU2xzeDFQWmc5Wm5hVXU4K1RORktwVkg0KzEvVUFBQUFBQURBWkFrRmdGclcwdER3WEJNRlFGZ2dlNys1TmMxMFRadDdHalJ1YkpKMWtadlBjZmJpam8rTzV1YTRKQUFBQUFJREpFQWdDczhqTTlyajc5eVFGWm5iaHdNREFzcm11Q1ROdjFhcFZiNVMwTm50bCtGdG1OakxYTlFFQUFBQUFNQm1iNndJT1ZUMDlQU2VtYVhxRnhrS2R1K0k0dm1laWZzVmk4YTFtOXZIczlGOUxwZExYZnEyRnZyS1dqNW5adXpWVzgxL0VjZHc3RStPR1lYaWF1eStWTkpva3lYZW42SnBidVhKbFp5NlhXNUdtNldPYk5tMTZkQ2JtZjYzYnZuMzd3bHd1MTJ0bXgwbjYzNmFtcGs4TUR3OC8wZHJhT2p3OFBKek9kWDJZbmx3dVYzRDNSV2IyTzJaMm1ic2ZJNm5jMXRaMmlwbnRuZXY2QUFBQUFBQ1lESzh2VHFKYXJSNFZCTUZGa3VUdWZaSW1EQVFsSFdObWE3SisyL1kzYmhiYVhYVXd0Wm5aUTNFY3Y2UDJXbmQzOS9GbWRwV1pGZHo5T1VuenU3dTczMTdieDkxM056YzNiM2IzS1ZlcFZTcVZQZVZ5dWI5bXZrK1oyZG1TQmlRdG11eStNQXh2TjdQek5SYVczQ1RwSXdmem5LOFhIUjBkQTd0MjdickUzYStYOUZ1VlN1WDI1dWJtL3RIUjBWOEZRVkNaNi9vd1BlN2VhbVpMSmJXNWV5cnBBWGYvT0dFZ0FBQUFBT0JRUnlCNEFLSW91dC9kVDZtOVptYTVtdU4xWVJoZVduK2ZtVjBTeC9HM3N1TW1NeXRvTEZCNHdjeWVhV1J1ZDI4enMrT3o0MWZzVnR2VDA5UHM3bCtUVk1qbVdDcnBoN2xjcm42WXg5MTl0YVFucDVxcnFhbnBKNUpXVGRXbnA2Zm51RFJOajZoN3pzMlN6czlxL01Nd0RFK3V2Mi9YcmwyYisvcjZEcnZBcEsydDdZZTdkKzgrdDFLcGZESDdqWmE3dTh4WXBQczY4RE5KTis3ZHUvZExTNVlzMlRYWHhRQUFBQUFBc0Q4RWdnZkEzYXRtVnIraXkycmEwd25hVmExV2ZaSWhmK1R1WDJwa2JqTUxKWDEya3JvK0krblU3SFJQVm1mcmVFMlNock14aGhxWnF4RnBtcTQzczNkTlVlOXlTUS9YWDI5dmIzK0xwTDZacXVNMXhPZlBuOTh2YWMzT25UdVBhR3BxK28xcXRYcU1wSVZ6WFJpbXg5MWZiR3BxMnR6YTJ2cThtVTMyL3pnQUFBQUFBSWNjQXNFNnhXTHhERE5iSzJsSHplVXdETU0zbGtxbGQzWjFkYzJyN1Y4b0ZGYWIyVGV5MDF2MjdObnppZHIyd2NIQmFuOS8vL0JFYzJXQjJxU2hXcU9xMWVvL0JVR3d6c3kyREEwTm5aSFA1NWMwTnpmL05KdmozamlPenh2dkcwVlI1L2l4dS8vQTNTK3ZxZWRCTTF0UTg5QmZ6bFlLL21iV3Z5ME13OFRkcnozWW1nOW5peFl0MnBIOSt5clBkUzBBQUFBQUFPRHdReUJZeDh6ZWJtYnZkL2Q3YXE2ZDcrN3ZEc1B3RmpQNzBCVDNybXRwYVZsWGU2MVFLR3pxNys4dlR0VGYzZTh4czVzYXFjdmRpMloyOVVSdHVWenU5eVU5Slduci9QbnpQNVc5TWp4dWVSaUdueHMvU2RQMHFTRFl0N24wUUpJa3lmaEpGRVhWdXFFN3pheTc1dmtDU2QxbXRzVDk1UVZSN3Y0QmQ1LzBWY2tnQ05aSk9yT1I1d1FBQUFBQUFNRHNJaEI4dFU1bEc0blVmZCt0WW1iZmwzUlc3VVYzWDJCbXgyVEgyODNzaGRwMk0zdDZpcmxPa2ZTR0J1dHFuNkp0cmFRVEpKMDR3VGZwVnBqWmlwcDZ2dDdnZkEwTGd1QS9xdFhxeFpKdVRwSms1L2oxTUF6L2JIUjA5TCthbTV1ZjRWdDVBQUFBQUFBQWh3WUN3VmM3WG1QQjJiNk5OOUkwL1VJUUJML0l2c1YzV1YzLzB5UjlNanZlS09tMitnSERNRHk5VkNvOWtJMmJTcXBteDBkS09yS21hLzB1SVB0VzdHV0Iydmg1L1hjS3YrbnVSMlg5OHU1K1ViYWFUeG9MS2grUTlGalcvcGlrOTJWTmI0aWk2SjAxL1pwcWc3dFNxZlI3R2xzNStHK1N6cFkwRU1meElrbGF1WExsclVFUU5MdjdNYmxjN3R0QkVKenE3dThwRm90L2tDVEp6akFNTDVGMGF6NmYzeTdwZzJtYVhpWkpTWklNVHZIYkF3QUFBQUFBWUpZUkNMNVNJR21sdTQvVTdzUnJadHZUTkYwWUJNRjk5VGZVQm1obXRrYlNtZ25HL2IrZW5wNjN2UFRTUzdudDI3ZGZMK242aVNidjZPaTRROUpxallWelF5TWpJMjhlR2hyYVBWSGY1Y3VYdDBqU3RtM2I5c1J4ZktVa2RYWjJGdHJhMnY2K05nek02anBWMHIxeEhLK1BvdWhZU1YvSXJwOG02YjZhZmczK1RGSzVYQjRLdy9BY005dFFzOHF4S3dpQ1V5WDlwNlMxTmpiZ1luZS93OHl1TEpWS1YwbGk4d1VBQUFBQUFJQTVSQ0JZbzZlbjUzaDNiM1gzVGU1ZXFRdkk3a3ZUZE9ma2QwOXB3TjIvM2RIUmNXNmpONWhaYTZGUWVLbFFLRXpaYi9IaXhVdDZlM3RmaXFKb3RidGZZMlluWlUzUFZpcVZDM0s1M09mTjdHMlNyb21pNkh4Skg1em1NK3lUQlkrZmxmVFJMUFNUdXo4YUJNRWY5L2IyUGlaSnUzYnRPcXU5dmYwMlNSZG1BZVhmUkZFVURRME5mZUR4eHgrZjlIdURBQUFBQUFBQW1GMEVnalZHUjBjWDVuSzV4TXorcDNiVERJMjk2dnBRR0lZdGt2N3FRTVowOTN1U0pMazFpcUtEM2sxNE1tRVkzaTNwdkpvQTgvNlJrWkdMdDJ6WjhteFhWOWVaaFVMaFpra1htOWt0Y1J4djd1cnFhcHRxdk1IQndmck5SYVN4WjVrWFJkRjMzUDB4U1VWN2VjSU5RUkI4cExlM2Q5OXF4cjYrdnIyUzNsOHNGcmVhMmQ5bWZYdGFXbHJhSlJFSUFnQUFBQUFBekJFQ3dScmxjdmtua2tKSktoYUxaOVMzbTluUmt0NXhnTVAyU1ZLbFVsa2JCTUg4bWFwMVhKSWsyM3Q2ZWk1Mzk5UEd2MGZvN3NWOFBsK0tvcWkycTB1Nk5vcWlhNmNhejkwdjdlL3Z2MU5qdjhGVlp2YmI3bjZhbWNuTThwTE9sZlJZRUFScjNIMWptcWJya3lUWk1FVjlWNGRoK0lTa0c2clY2am1iTm0zNjJjdzlQUUFBQUFBQUFBNFVnZUEwdWZzTlpuYnZKTTNMSkgyNTlrSzVYSDUrL0RpS29sNTNQMkc2YzV2Wk9YRWNQemgrM3R2Yis5TXdETHNsclRlejk1cFp4eVMzTG01ZzdKYWE0dytiMlJIMWZkeDlUNXFtZVRONzBzeFdoMkc0ZW4vanVudkp6R1k4RUFVQUFBQUFBTUNCSVJDY0pqTjdxN3UzVDlLOGFEOGJkTFNhV1d0Mi9KU2swUWFtZkxPa2VScmI5YmgrTjJLVlNxV2ZSMUcwNzFWZmQ3L0IzY3NOaktzZ0NQNWMwcGtUTkExSTJoY0l1dnRlZDcvVXpMNGJCTUZpZDMvUGdXeEU0dTYzU25xNDRSc0FBQUFBQUFBdzR3Z0VwMitWbWEyYWdYSE9qdU80YjMrZHdqRDhnWm1kM3VpZ1p2YnZwVkxwTzQzMGphS29PRWtnZUZlYXBzK2EyWVZtZHJLWjdTbVZTaHMwdGdITGZsY2JBZ0FBQUFBQTROQkRJRGhON242MXBIK2VxTTNNanBQMHpRYkhlVFFNUTIrZ2EvNEFTN3dqRE1NSk53ZHBkT3hTcWZReGpRV0c1OVMzWmJzSk45ZGVXN0ZpeGVKOFB2L0w3UFQrT0k3UHJydXQwWG9BQUFBQUFBQXdTd2dFcCsrOVpuYldKRzN6cHJyUjNaK1FWSm1rK1NRekM3SitqOWJkTjM0NDFFQjlMUWZ5T3U4MHZlSVpDb1ZDZGJ4R0h6dVk3QmtCQUFBQUFBQXdSd2dFcDhuTWpwVjA3SFR1TFpWS2Y3Uml4WXFsK1h6K1EybWE3azJTNU9yeHRpaUtka3BhbVBVclNxcUVZYmpHek5vSEJ3ZnY2dXZyRzJ4a0RuZGY1KzRQTnRCVlFSQmNJZWxQcC9Nc0FBQUFBQUFBZUcwaEVKeW1ORTB2R3hrWitlcEViZmw4Zm1VUUJBOWxwN1d2QTF1eFdEemR6TlptQVZ6ZXpOTHU3dTRmYjlxMGFlTjRuOXF4ZW5wNmprelQ5RlpKUjdTM3Q5OFVSZEU5YVpwK2ZXUms1TDZ0VzdlT1RGSGlrVUVRdktuQngxbXduL2FGdFNkUkZLMldkR0Y5SjNldmZmVjRSUlJGRTcwMi9ZOXhIRGYwYlVNQUFBQUFBQURNUEFMQmFUS3p2VnUzYnYyVnhqYjhXSmFtNlFsbU51VHVvMlpXRzVidGtLUmlzWGlSbVgzYXpKYlZEYlhSek00THczQ3BwR1dTMnZYeUs3ZHB0Vm85d2N5ZXlYYjdiWkYwUVJBRUZ4UUtoZTFSRkYwZngvR25KNm52a3dmN2pHRVkzaWJwWkVuZDJhVlJqWVdoSndaQk1PV0tRak5iT3RHcXd6Uk5INUZFSUFnQUFBQUFBREJIQ0FSbmdKa2RuY3ZsdmpkUm03dHYxTmhydVZza3ZTbTdsa3I2RjNmL3V5UkpIZzdEOEU0enU3eHV6Q2NrcFVtU1BDU3BHSWJoeVpJdU1iUDNTV296c3c1M2YzcVdIKzE1TXhzUEErWHVUODd5ZkFBQUFBQUFBSmhsQklJSElFM1Q3V2EyS1R0OWNmeDZITWNQUjFFMGtMMWFPK3J1UTJiVzcrNWZTWkxrKzFtZjNpaUtybkgzdGtxbGN0M216WnVmcWhuNnZ5V3R5WTRyN3I0bFRkT1AxczVkS3BVZWtmUklWMWZYWHhZS2hRc2wvVzZwVlBxSHlXcDE5M2VWU3FWN0czbXVLSXErS09uREV6U1ZzN0dHSkcyVGRJVWtKVW15WHRKMWpZdzlBWFlhQmdBQUFBQUF3T3RDY0REM2RuWjJGZzdCZ05ZTzhya0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FBQUR3MnZYL3phVnpidVdWS2drQUFBQUFTVVZPUks1Q1lJST0iLAoJIlRoZW1lIiA6ICIiLAoJIlR5cGUiIDogImZsb3ciLAoJIlVzZXJJZCIgOiAiNDY5MDkxMDkwIiwKCSJWZXJzaW9uIiA6ICIxMTUiCn0K"/>
    </extobj>
    <extobj name="ECB019B1-382A-4266-B25C-5B523AA43C14-2">
      <extobjdata type="ECB019B1-382A-4266-B25C-5B523AA43C14" data="ewoJIkZpbGVJZCIgOiAiNDYxNDI1MjQ0MzI3IiwKCSJHcm91cElkIiA6ICI1ODY5MTc5OTAiLAoJIkltYWdlIiA6ICJpVkJPUncwS0dnb0FBQUFOU1VoRVVnQUFCRTRBQUFLT0NBWUFBQUM0QkZ3Q0FBQUFBWE5TUjBJQXJzNGM2UUFBSUFCSlJFRlVlSnpzM1hkNFZHWGFCdkQ3T1dkbTBna0pMWW1VZ0lDSUNBbmcycnVDcE1LNnFBdFlzQXMyMW5WZHk2Nm82eFoxMVYzcld0ZTZLcUtRUWxFKzBiWGhLaEFFS1lvU0VET1RCTkxMMVBOOGY2U1FRQUpCUWlibC9sMVhMbWZPdk9kOW56T2V3OHc4NXkwQU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MFlGSnNBTWdJcUwycGFwWEFaZ1I3RGlJcU10Ykt5Sy9DWFlRUkVSRXdjYkVDUkZSTjZPcUt3RWtBY2dMZGl4RTFHVWxBb2dSa2Q3QkRvU0lpSWlJaUtoZHFlcksrdVFKRWRIUG9xcjNxbXA1c09NZ0lpTHFESXhnQjBCRVJFUkVSRVJFMUZuWmdoMEEwZUUyZU9TNGl3Mmo5ZmtlVk9YVjdWdnlYZ09BSVVjbHpSVFJXYTJWemQrOGJrckQ0OFJSNDVheVR0YlpXZXZjc0hIVDJOYnFiVnJuNEtQR3pUSUVNNE1WWjF2cjdDcHhzazdXMlYzcWZQV050MmFjbjVrZTNsTGRuU2xPMXRrejZ5UWk2bWhNbkZDM1p4aHl1UURqRmJxeDVSSldhUFBIYlI3UHZaOXlySk4xQnJmT1FNQ3l0Vjd2bmpvRkd0SVZqcjJyeE1rNldXZDNxVFBnRDRTb1FscXV1L1BFeVRwN2JKMUVSRVRVbmhKSEphMU1ISlhFK1I2b3grQWNKMFIwcURqSENYVkcvRTVIUk1IQ09VNklpSWlJaUlpSWlGckJvVHJVN2FtbC93eDJERVJFUkVSRVJOUTFNWEZDM2Q3MmI5ZTlHK3dZaUlpSWlJaUlxR3ZpVUIwaUlpSWlJaUlpb2xZd2NVTGRYdUpSWTI5TVBHcnNqY0dPZzRpSWlJaUlpTG9lSms2byt4TmpHc1NZRnV3d2lJaUlpSWlJcU92aEhDZEVSRVJFUk5UNWlTNExkZ2hFMURNeGNVSkVSRVJFUkoxZS9xWjFmd3QyREVUVU0zR29EaEVSRVJFUkVSRlJLNWc0SVNJaUlpS2lUaTl4MUxqSmlhUEdUUTUySEVUVTgzQ29EaEVSRVJFUmRRSHkrL29IeTRNY0NCSDFNRXljVUErZ0pjR09nSWlJaUlpSWlMb21EdFdoYmk5Lzg3cno4emV2T3ovWWNSQlI5K1BNU0wydUlEMzFqdmFxVHlkTXNEc3pVaGNXcEtkZTNkTHJCZWtwNXpzejB2N2VYdTBkRGtVcEtYRkZHWk9ISDg0MmRQcDBzOFcyTTZZa3V6TFRMdFRwMHgwdHZWNlltWHFTTXlQMU1lWDNIeUlpSWpvSTdIRkNSRVQwTSt5ZU1xV1hCM0l2UkY5dHJ6cGRSOFQ5SGlLL2hLRGxPc1U0RmRBckFkelNzRW1uVHpkZDd1cUxZUmdSOFl0em5talk3a3hQdVVBZ0ErS3ljeDlyRm5mbXBFRWVkVnphV2d5RzRMdTR4VGx2Tm9zck15M2RnczROOFZvWDlGbTZ0R0oveCtDM3lkTWk5a3c5NHd5N2ZQaWh2N1Z5T24yNldWSlZGV0dGV1JIcXRVY0tFT1UzTk5wUUk5b1NLMW9ndlJYYUI1QllRUHNvMEVjZ0F5Q0ljM2xyK3hiL2N2TEFmdThzZHphdE13QmpQbFRQcVBTWHJBQ3dlKzgyQXlvbmlPQjZWMlpxTVJibjNydS80eUFpSWlKcXdNUUpkWHNEQng0VEN3QTdkMzdESVR0RUJBRFFLVk5DbkE2alFDQ3hBcjAvYm5IdVhhMlZMY2hNL1VvZ0U5U1NveE95c3pjM2JQYzZqTDhJMEZkVnpuTm1wcDY0OTM0aDFaN0pudkNRRnlDUzJXSU1pZzBKV1RsSmplMWtwRXlFNEE5UTY0R0VyQ1h2dXRMVGgxcGlQV0tvTVM4dU8zdmJQdnRQbjI0V2VtdC81ZkxXM0EzRE9CcUtiM1RLbE9kazZWS1BBdUkwakNzQVRISm1wR2w4VnM3akRmc0ZBbzRoWXVJK1ZYVUxFR2hXcVVpWXFpNEYwQ3h4b3FvalJXU3kxMjZ1S0V0Tm5kdzdON2YwZ0cveWZqZ3owK2E2dkxXUHcyRUNBUk5vN0Q4aXNFUUJTRURyRWgrN1ZiVkVnTjBpc2hPcVg0dktia3Vza29CcXM5aUxNODQ3eWkrU0J1Zzl2ZDc5djkwNllZSWRVVkhOZTZhRTdIN0s2WTJkS2tCSzBmUXpIdTVYak9hSm5ROC85QWlnaDNKc1JFUkUxUDB3Y1VMZG5pM1N2ckQrNFpsQkRvV0lPb2xDdXpGTklMRUFZQ2t1MCtuVDc1WUZDd0lIM3JOT1FXYktOWURNZ2VKcFE2enRGdVJDVWNTSjZEOGF5c1RFVkh1ZG5oQlRvSnNNWUY3VC9TMlYzd2d3dURHZWpJd0JGZ0p2QXZKcFhFajRIUUFnSWpVQ25LU0c5WVpPbUhDS3JGN3RBd0FWTVp3WmFiYzZQYlhYaTJBd2dBMENtVGtnSlBSTnlhbzdCZ0ZVSGJ1bk9yMnh5MFhrTVdkbXFoVy9PUGRKQUxBazRLakxWT2kwK0t3bHk1b2RWMFphbnJSd3ZQRlp1WDkzWnFRWkVEeFFZOHIvbFUrZWZFNzA4dVUvT3hsdE0zM3ZXSDU3bVFvcVZGQnA4Nk5DRFYrRkg3YXhBUDRwa0Y2bWhWUDY1K1IrMTlZNmZURC9JSXBpTTZUNllRQndEWXgvQmNDRnpRcDVJOUZ3ZkFGdlpLVXJ1bmtkbXA1K05Kb2t4NGlJaUlqQXhBa1JFZlZFRm5DNUFGRGdQUkdaNUhKWFRRS3d0QzM3RnFTbjl3WDBFVUQvSForVmV4MEFGR1NtSGEraWxmR0xsL3kxV2RtTVZLaWlmRUJXN29xOXRsOGtrTUVBVUppYU9zeVN3Q0pWaEJpRzkwSXN5TEZLcDA3dDdiTnFvd1QyZnlsd2wrdUkrUHV4R3I5RFhWSWtETkMvQ2JBY2xuVnRYUGJTWlFKb1FXYkt2SUswdElVSk9UazdBRUFXZkY1YlBubnkxT3BRMi84WkZqd05iYXVZb3dGQTFQenhZTjZ6K0t5Y0I1MFphWEVRUGNFZnFoRUFmbmJpcEg2SXpXdU5NVTJaRXVJMDdIZUw0RFlvUGxhVmEvdm5aRGRMbWpqVDA0OVQwV2NCZlNnaEs3ZlpVQ1puNXBUUmdQeGFGWFA3TC9pd1NxZFBkeFRYMWo3dU56U25zWkRnYWxFWkNNSGZWYlc4cGJoQy9JR0NuM3RNUkVSRTFIMHhjVUpFUkQxS1FWcmFZQkdjRGRXdm9Qb01ER01TRFBPS3RpWk9RbXRyZlo2STBMY1Z1c3FWbVhJbEFDajBXRldwYW5nT0FBZ1kyNncyalBxd1RQa1ZnR01GV21GWjlrMnV6TFRlVUw4QnNlOHBKTGpGbFQ3bEhhdHUySXpIWnNteC9YTnlHaE1MQ29nTHhvTmk2aUFBdjJuWUhyMThlWWtDNHh1R254U2twNGNEZWhOVVhYRUZ6bTliQ0NjQXlDQ2RNaVZFbGk3MTdQMWlYRmJPYnpGOXVuRXd2WE1PeEpXWmx1NVNmVlNBVUtoZUhwK1YrMUxUMTNYS2xCQ1gzYmdUc0c0WHdVK0daUlR0WFlmQ2ZFU2czOFNIaEQrN2U4cVVYaTVQN1NZMThGUkNWdTZmQUtBNExXMjgzOUFURmZwRmZIbjF2eHJtWGlsSVRUMDZJVGQzVTNzZEN4RWRYdm1iODloN21JaUNnb2tUSWlMcVVjVEE3TG81VU9YVk9MK1Y0M1NnREVCNlFYcDYzNFRzN0YwSDJ0OFhhZStybHA0RnlGbFczWkFhTzREK2dKWmFLdk1iQ3hxYTI1WjRUTC8xY3NBbW95RndpYUpZRGF0SUFyb0xzTzB5TEd1M2lKZ0JBNnZWTUs5R1hVOEpiWm8wQVlEZGFXa0pBRXhBODEzcDZVTU4xU01hWGlzeWpPK1FsVlZZbEpJU0Z4QjlBNExoYW1GZXc5Q2ZadStOWUIyQTJTNkhVZW5NU1BVQ1dDSnUzK3lROEhBN0FKUUJxSFc3dlFCcTJuSnNyVkhBY0dha3poRGdLZ1ZPVWVCTlVmbVhLR3dGNlNubkc1RGVLaElMV0gyZE1ESkVNQktLcDB4SDFlLzdML2l3cW1sZHJzejBHUXFkcEtxbnk0SUZnWUxNMU5zRVNCQkxQZ1lBMTZSSkVYNVRYNEdpMUdISmhRMUpFMmY2bENrUTVEclRVeTZLejE3eTFxRWNEeEVSRVhWdlRKd1FFVkdQb1lDNFJDOERKQ0F3M3BDbE9aNkNqTFFGSXJoS1ljMEM4T2lCNmhpd2FPbjNBQVkyUEMvSVNQdXpDRzZIeUVjaS9ubnhpNWJsNzNrdGRaRUlZbHpwS1dsTjY3QkVCalYwUnVtL1pJbkxPV1hLcldxejlRSHErbncwOUZNSkdJWURBTVRRakxoRk9SKzVNdEp1aFNEVWxaNTZoV0hxYWdEd1EweS82bFdBd0ZMa1FmUW1OWEJUUTFzQy8xVTZmZnFMTG0vTit3REdDUFJmOGRtNUxSNm42YWk2TWVDSitCS1EvZ0JFMUZxcm9mWTMzZXBQYlN3aytocUFXWVZwYVNkYWhyNi9UeVVpb1FEZzZoVlI1c3hJM2Z2RjcrT3pjc1lKWURrRnR3RXlwbTRYK1RWRWYyMEJ0WUN4U3hVbUJBbUFBYWgrYXFvMXNYL1cwclV0eFd5cC9sWkVmUUxqU1dkR1dnaWdRMVQxUHduWk9SOEJnQlhtZUVhZ0k2REd1WDF6c245cTJDK3Vzdlo5WjNURUdrQ2UzajFseW1kOWxpN2QyZkwvY1NJaUl1cnBtRGdoSXFJZW95Z3o5V3hBRXFHNmJFQldWaUVBUVBRVlFLNFNBMWUwSlhIU2xETXpiVGFBMndEOG55aUdBZWEzem96VTUrQ3o3bzVmdXJTNHJwU01Vc0ViVGZjVDFSQkF0alJ1c0J1M2llZ3QrelJRVHdNNlQ0QVBuYjdBaTNBWWw2b2h6d1cwYnBwVHFSdStveXA0UFQ1cnlTZkZHWk1MQW1KZnBKYkdpc2hDQUpBRkN3S3V6SlFacWhnVmw1VzdvTFYyNm50elBOVjBXMEZtYW9taGRVc3VLK1NaaHUwbXNNTVN6TituRXNWbEVCeUR1cVdhcldiSGJXbmphandHY0kwQ2ZTelJBbmgxRjB5ek9NVHZ0M2tjeG0wcU1rOVVmeERWdStLemwvekhtWjUrZWtGRzZxeTk1ellCQUVQMUNRc1lBMkEzQkZjRFVtM0NtRmMveE9kK0FETVU4azlJb0xvZ00vVlVBT0dBaER0VkkwVHhPVVFtZUJ6R2N3RE9hKzE5SWFMT0lYRlUwa3B3eUE0UkJRRVRKMFJFMUdNRUZKZUxBQ0xHS3czYjRoZm5mdUxLVE0wSFpJd3pQZjI0K096c0x3OVVqeXM5ZmFpSzlXY0FGMEgxdjJaSTlkUitDejZzY1U1Tm1Ta3FEOEJoekNqTW1KSWFxRXRxZko2UWxYdEswLzBMTWxLZkUrQ0VwdHRVMVdQemEyS3plTzBhQzVqZk5Ed1BNd3kvUHlDVEpCQVFqODBXQ1FCMlc4Q3lxYU1vWnRHaU1nQkExdkt0QUxZV3BhVEVCZXg3MXNnWjROVnZYWGI1M0ptUit1S0JqazhFcjhZdHpyMFdBQklXNTM3Y0dIZG0ydU1OM1dINjV1VDhCT0NodmZjdHlFZzlSU0RIeEZWVVBkd3dMS1lsQXhibmZ0Ynd1R2o2R1pFQlQrVDFIb2Y1TzFIMVFYQnIzRSt1WnhxSEU0bGVMaUtYT0ROU2pvM0xXbks3QUkwSm1ianMzT2RSbDhSS0FUQklZRjAxSUN1bjBKV2VrZ21SVzFDWFhMb1JZdHk0OTBFcVVBdWdUQ0NUblpscGw4UXZ6bm41UU84TkVSRVI5VHhNbkZDM3AycnRjNGVTaUhxZTBxbFRlOWRhdm1rQXFpd0xpeHEyQzZBdWxWZFZjSmNZMWhVQTlwczRjV1drWnFqb3V3QUNVRHhoQ0Y3M2U4SkhPVE5TQUF1YnhKSlphdWlWcWdoQTlFOEFVSkNSTXJGaGY5TXlmQU95Y3E1c3FlNStOVFZsVFovdmpvdzBmZWFlNXpVbUhvUmdha0xPMHI1Tnl4V2twNGM3TTlObXh5M08rYmVnbFJscEl5UDk0cTIrMllMOERTb2JEYkZlMnJ1SXFuRTBCTCt4TEpTMldFYzdjMDJiMU4veTI2LzBlK1UzQUtvRnVEdXVvdnA1K2ZCRGQ5TnljVms1bHprejA4cEVqTis1TXRKR3U5emVpK0xlZTYrNjRmV3kxTlNZR3RWbkFMd2ZuN1hrT1FBWWtMMGsyNW1SOWhjUjNRbkZHUkNaRGt0K0ljQXVGZXRKUUFZbFpPV01jVTJhRkdHRjJyY0k1QllGWG1uMS9TTWlJcUllaTRrVDZ2YTJiL242K1dESFFFVEI1MWIvVEJFSlZXQTN4SHE5b01uOEd5cm9qN281VUM3UzZTZk9rd1dmMTdaV3o0Q1E4TnhDVCsxZGxsOWZGNGNNdFZRK0ZkblRzME5OQUJDb21CZEpDL3NIVE93RzBIZnY3U0lTNG9xT2JMWGRsdWowNlE2WHAvWnF3TG9Ua0xqQzlCUTNzcGY4cDZXeTlTdmhQRmVRa1hvTUJKZUZpT1B0eGw0cTlRb3lVOThCcE5ZV3NQNXhNSEVjckpKenpvbDJSNFJrYXdBbmlpRTJxRlpENURPb3BybDZSVnpnekVnTlYwZ2tCQkZRalhRSklnV29XMlpJa0dhRjJUOHF6TWhJSFpDVlZhaUE0VExsWlVERFE4UjN4ZTdNU1lOOEFjZElwMkdWSjJUbDNBRUFCZWxwZ3dEVUpOVDNKaXJJU1BVMC9MK0plKys5NnFLcEtXbFdqZTg3SmsySWlJaW9KVXljRUJGUmo2Q0tLMFFBQWZwQUpMUGxVaEx0OU1TZUQ2RFZubXIxQ1lpL0FJQnphdHBRMUMxSGZKck5VZDNpNUtWTkJUeVI5MEJ3YVl2eEFWNmIrbzVwVmw0ZE1URDBmM3VYZFUyYjFGOHQrN1V1YjgyMUVJa0hzRUVzNnpjRHNwZThlYUFZSEpZODVEVnhUYTNsZndEQTFZMTFacVJtS0dTYVF1L3F2MlNKNjBEMUhJcllGU3ZLblptcElRcnhBdnFEUUVvVTZoQ2dYRVYyaW1xU0NFYXA0aFlvcWtTTUtxaFY5eWZtc1JCNU9BRHJJNTB3NGRqQ0krSXZneUJORk5VZXRYOHJJcUV3QVlIY0N1QXIxSTNLU1FDMDFXUHF2MmhKM3VFOFhpSWlJdXJhbURpaGJtL3dVZU5tQWNDT0xlczRaSWVvaHlwTVN4dG5DWklCZGNZNXdnZlZKeithY1dhbXpRWHd1SWhjc2IvRVNZdFVhL2RlSnJjbHpzeFVYOTEwcmkzV29mM3I1aWRwVkpDZTNuZnYwZ0wwdGdMMkhTSVNBdFdWS3BnYnZ6aDMwWUY2UytpVUtTRll1dFFuT1RrL3VUTFM3bFBCbndzeVV2K2JrSlg3YWtGcTZ0R1d5RXVpK0RMK0o5Y0RiVHJtUXhUbnRVNlRwVXM5ZXNZWm9VWFJFZU9iem5uaXpFejlLNENKQ1ZrNUR3TkE4YlNVa1laYmErcFh2dm5BbFpGYUNMWEtaZlZxWDFGODJxYUFvYm1BYkRHQXphcTYxU0crcmJHTDMydXlTbzZPVnBHdExVZENSRVJFdEg5TW5GQzNaOVQ5Q01KQi94QWlvbTdETXZXSytvVEZheTBsVFFBZ1ZHeXYxVnEraHdRNHZYRHFsQ1BybHgxdUd6SCs2OHhJdGRwUTBnR2dvc1VxUkVLY0dhbDdKVjhzN0pOb1VWVkFucmFwLzZsK1djc2FWK1p4WnFRK1pscnladitjbkUvMnJyczRMVzI4eThETE1tM1NXWGozdmFJQldUbC9jMmFtbmlYQWl3WHBxWVBGa0p1Z3FISDRBcjlzbkpDMURWenA2VU10MDRwTldKUzd1cTM3TkI3djBxV2VpbWxuOTNGWllka0FqaS9NVEQyMWFmS2s4WEFCdzJYSjIrb3dCaFZNVGJreFlkR1NWK0t5Y2h0WEthby8zclM5OTltVmtSR1ByS3lDd295TUFaWll5UUs5djdWWVNxZE83VjJyL2djTnYvNGpMamQzdzhFZUN4RVJFWFZ2VEp3UUVWRzNwbE9taERpQm1RTEEwTUFyclpXTFdiU29yQ0F6N1IwQU0xU04yUUR1YW5zcjFqd1l4cFlEbFZKTHI0WmdVb3V2QVY1RHJYT2ExV29ZMFFJc2ExWk9wRHhoY2M3Tisrd3Zja1hBVUFDb1M1ellBcEdBQVlWeHVkL1VKNkhZM1ZCV0FLdkFNbjZ0aHJWRlJPNVh3Q3NxNCt0N2RCeVFBdUxLU0wxV1JSOHdBcmdEd0VFblRvb3lKZyt2c215NW9qcE1JWE1IWk8yYk5HbUlkVGQ4cVY1MXZBVVlMenN6MHpKQ3hYWlZ3L3dzQ2toeHh1UWpMVFdQVXpFbXF1aHhMc1Y0RmV0OUFOTXNCTzRDeERRMHNMQzFXR29EZ1RneGNDVnN1aDRBRXlkRW5aU3E3cE1ZSmlMcUNFeWNFQkZSdDFib01LY0tFQXZvK2dGWnk3N2VYMW5EQ2p5dmhqbkRBaTVWNEk5Tmw3M2RMOFhxK01VNVh4Mm9tRE16OWJ4V3g5T29hbHoyMGxYTnlrK1owZzhPRTRaSS9XNWlDWFNmeis2Nk9VOFFCaUMvWVp1bHRpbjFuVlZPVk1WcjRRSGMwRHZydlZLZFB0M2g4dGJPaE9vZkFJbUY2bGNDVElCb2xqTXo3WjQ0UjlnYnNtQ0J0NlVRUmVFQVpLQXJNKzBEQUdjbzlEUER0SlljNkxqM2VSL1NVeTRJUUo0RnhESlVVZ2RrWjcvWC9MMkFyV2xIbXo2TDMvdFJKMHc0elRrdy9pRUJiblNyYjZJck0rV2l1TVZMdm5CbXBuNHBrQWtRUUJYZmljcm5LdFpyTnZYL1gwRjY2dFVBNXFycXEwMy8zd3NRMENiZmdRelZJK3JlWUdQYndSNExFWFdjN1Z2Vy9TSFlNUkJSejhURUNSRVJkV3R4aTNQZUJIREFTVk1CSUM1NzZRZDdqNDFKV0p3N3NmVTk2cW1jNGtwUGlUdGdNY2lSQnk0RGNXV21UWUVsMVNvNldRQ0l5dmI2bDNjQUV1M01TUDJEQU44QkFNUXdMRXVuMXdlOXBxRWVTOFFIb0V3czY1cUU3Q1Z2RldWTVNYWm1wTjdwOHRUT2dtQUFSRGZBc2xMaXM1Y3VMVXhMT3pGZzRBa0JYbko1YWg1eVphYStBMHVYcWw4L2kxKzZ0QmoxODR6NExVUUJPRjFWM1FMOE5qNHI5NUUySjVmcXVUSlRmcTh3L2dMb2VwdjZmdGsvZS9sVzE2UkpFVmFZNDgraXVrc0ZGaFF6RmZpeDZYNnllclVQcTNGVFFVYnFseEI1Qm9yM0N0TFRqeFRvWDBYVlp0cjhIL1Y3WjdrVDlVT0lBaUovRmtNdVV1akhOa2YxZFh1RnNVMEVVMTJaS2IrMzFDaFQ0SElBc0hzREI1emdsNGlJaUhvZUprNklpSWdPbFNGL1ZtMUxBa0VkZ0xRNHgwa0RBYlFBdUVrTWF4QUFqMEwrMlQ4ME5Cc0FJczNhcDZvRFlXZXF5RjMxODZYVXBWcFVTeFh5ai9pczNJOGE2a25JeW5tNitKZVRGL2N0OTVRNk0xTy9DVUJHMXhmL1NGWG54R2ZsdnRzd29leUFuSnpQZGZyMDQxeWVtbGtLWEFYSU5URGtHamgwTG9BbkFjQnZ5VGwxdTJ1ZWlEVXpmdkhTalQvbnJiSjgrSS9ZOUFoVjQ3YisyY3RyVUw4a2NFRkc2c1VRaVpHNkk5cGhXTmFOTGUyZmtKWDdhbkZhMmthL0tYRUpXZG03QUx6ZDdCMmVmbUtZeTJ1dEJHUWdGQS9IKzZ3N1pQR0hucVpsSEQ3clVhL2RQRmtoOTRuQUJxQktGSDlxNjFBbElncU93VWNsblF3QU83YmtmUnJzV0lpSWlMcVZ4RkZKS3hOSEphME1kaHhFSFVWVlY2b3F6L2tPNEp5YWRvWXpNMDBMTWxJTzNDdWxmcldZZ3N5MFhZYy9zdVlLMDlPbkZtU2szVldVbGphaUxlV0wwdEpHdURKVHJteTZUYWRQTndzeVUrYnA5T21PL2UxYmtKRzZ5Sm1acG5yR0dRZDljMFlCVWNBNDJQMzJWalExSmFsNFdzcklRNjJuSjFQVmUxVzFQTmh4RURYRjczUkVSRVNIU2VMUlNZc1NqMDVhRk93NGlEb0tFeWRFZEtpWU9LSE9pSWtUSWdvV0R0V2hiaTkvVTk3VVlNZEFSRVJFUkVSRVhkTWhkNGNsSWlJaUlpSWlJdXF1bURpaGJpOW0yTERvbUdIRG9vTWRCeEVSRVJFUkVYVTlIS3BEM1Y2MG85Y2lBQ2dGemd4MkxFUkVSRVJFUk5TMXNNY0pFUkVSRVJFUkVWRXIyT09FaUlpSWlJZzZ2ZnpOZWV3OVRFUkJ3UjRuUkVSRVJFUkVSRVN0WU9LRWlJaUlpSWlJaUtnVlRKd1FFUkVSRVZHbmx6Z3FhV1hpcUtTVndZNkRpSHFlVGpQSHlldHp4cDVuS1pJRmtpaUN3VkFKRFhaTWgwelVyWW9kQ3MwWGxUVXpuMTYzUE5naEVSRVJFUkVSRVZIYkJUVng4dGE4Z1dGK1QreHNRRzRDWktRaGdOMFVoRGxNbUlZRU03UjJFYkFVdGQ0QWZBRUZCSGg5enJqTnNQQ29hL2Z1bDMrellHZHRzT1ByS2RUU2hjR09nWWlJaUlpSWlMcW1vQ1ZPWHI1eTdGQy94MWdHWUdSVXFJa2hmY1BSdjVjRGRyUDdqUjd5QlN3VWxYdXdmYmQ3VktYYi8zUmN2ejd6WHBzYk5Ybm1FNXUyQnp1Mm5tRDd0K3NlRDNZTVJFUkVSRVJFMURVRkpVdnh5alhIakxNNTVITUJSbzZLajhCSkkySnhSRXhvdDB5YUFJRGROSEJFYkJoT0doR0RVZkVSRU1oUm9pR2Z2WEh0MkRIQmpvMklpSWlJaUlpSVd0ZmhtWXFYTGhuVnh6UnR5MEpzNW9Eamh2WEdrTDdoSFIxQ1VBM3BHNDdqaGtVanhHWWtXSWF4L0xYcmpvMEpka3pkM1pCUlk4OGZNbXJzK2NHT2c0aUlpSWlJaUxxZURoK3FZNDhNZWRZUWlaczROQnFSb1oxbWJ0b09GUlBod0lTaDBWaTF0VFFob01aekFQaWovakFTR05mWFArUmNKOVNUSktrcVZ4NGdvcDhyRVlBR093Z2lJcUxPb0VON25MeCszYmhaZ0V3YkdSZlJZNU1tRGFKQ2JSZ3hJQUlpOHN2L1hIZnNqR0RIUTBUZFNqYUF2R0FIUVVSZFdqNkFONE1kQkZFemlqd29QOStJcU9OMTJOSTFLK2ZENWl4TStxNTNoQzN4K0NNNU9xWEJxcTJsS0sveDVkdDJyUnQrd1FJRWdoMVBkNVE0S21rbEFPUnZ6anN6MkxFUUVSRVJFUkZSMTlKaFBVNWNybkdYUUpCNFpQK0lqbXF5U3poeVFBUWdrdWpyZCt6RndZNkZpSWlJaUlpSWlKcnJzTVNKWmNqdDBXRTI5STF5ZEZTVFhVTGZTRHQ2aGRrQU5YNGY3RmlJaUlpSWlEcXJvU09UeHcwZG1Ud3UySEVRVWMvVElZbVQxNjQ3ZG9JQXd3ZkZoblpFYzEyS2lHQlFiQ2hFNUtqWDVpUWxCVHNlSWlJaUlxTE9TQTE5VkExOU5OaHhFRkhQMHlHSkV6SE04d1ZBLzE0aEhkRmNsOVA0dnFoeWRaM0RRS0ZWQ3EwS2RoeEVSRVJFUkVUVTlYVE0wamFxNThkR09tQzNkZWdpUGwyR3cyWWdOdEtPM1pXK1h3TDRRN0RqNlc2MmIxNlhIdXdZaUlpSWlJaUlxR3M2N0ptTWw2OGQyeCtRa2JFUjlzUGRWSmNXRzJHSENFYS9NM2RVbjJESFFrUkVSRVJFUkVSMURudmlSR0NNQm9ESTBQYnIzTEs5MUk5ckY1WTEyN2FwMElkYmM4c1BxcDVxcjRWcEwrM0cvM1o0V3kwejgvVVNsTHV0bngxclcwWFZ2eisxZnZzeGg3MnhIbWJnd0lGaEF3Y09EQXQySEVSRVJFUkVSTlQxSFBhaE9xTFdhTUJvVEF5MGh3Ky85MkpFWDdPTlpUMTQ5b3RxQUVDMUQ3ajh1REJraks3N0RmMzIxMjZFT3d5OHVyWUdFd2ZhWVJnQ0FLanhXbmh0YlMydU9uN1Awc20vWDFLQkg4djhBSUNTV2tWMHFNQ3NLNDdqQnp0dzR5bVJoM1JNVWFGMXh5TmlIQTNndjRkVUdUVmppK3k3cE83UnpqT0RIUXNSRVJFUkVSRjFMWWM5Y1dJWUdHRWFRSmlqYlltT3R2am9Cdy9tbmhUUmhwTEFHVWVHSURyTXdNZytKbDVaVTROZUlYWFpqaDkyKzdCa3N4dFBUb3ZHNDU5VjQ2WFZOWmg5WEYyZFBndjRKTi9iTEhIeTE1UmVqWSt2V1ZpS1A1N1RDMGRFdDk4eGhkcE5HQUpZQmthMFc2VkVSRVJFUkVSRWRFZ09mNDhUTVhyYnpmWWJFYlNwMEljeXR5TFVKamovNVJJQVFFQVYxZldqYlZKZjJJMVFXMTF5WkdRL0cvNHlwUmVlLzE4MTdwblVDK1Z1UlhTWWlkSmFDL1BmcjhLTnAwU2lUNFNKMzU0ZWlSc1dsU01xeE1DdnhyWThvbU43cVIvUGZsRURBSEJWS2g3OXVBb2g5ZTNjZm1Za0lrSU83UmhGQkhaVDRQRnJ6Q0ZWUkVSRVJFVFVEZVZ2em1QdllTSUtpc09lT0ZIVktMTitDRXg3ZVA3TEdrU0ZDSTZKczJQaEpiRUFnR1ZiM0ZpMnhZTnFyeUlxQkhnNHZYZXpmY3BxTFVTSEFHVnVDeDYvNHBic2NrdzlKaFRKQ1RiVWVDMElnRDlOanNJOUt5cXhzenlBMmNlRjc5TnVoZHRDamMvQ0RTZEg0cjRWbFpnK05nejlJZzNjdWF3U2ZtMmZZN01aQWc5d2FHTitpSWlJaUlpSWlLamRIUDdFQ1JCcGE2ZkV5UmM3dlBoK3R4KzlRcHYzN3NqZTZNR2trU0g0Sk4rRGdBWHNLUFZqY015ZVEvTUZBSnRwb01LdDZCTXV1SGhDT0xLK2NXUEpabmV6ZWk0L0xueWZ1cHNLdHhzWUdtdUQzUVNPaURaeFJMUUplL3VOMW9GcEdnQXNKazZJaUlpSWlJaUlPb25EbmppQmlFZzdkVGo1ZUpzSDE1NFFnZGZ6YWh1M2ZmaTlHelpETWJLdmlVL3lnZk9PQ3NITGEycHgxOWxSQUlBcWo0VXl0MkxtNnlVb3FWWDhhMVVOSGtxTHhpbUpEamdyQXRoYzdNZWtrYUdvOFZyNDhrY2Z4c1RabTYyaVkzWEUwa1AxREFHZzJvNnBHQ0lpSWlLaTdpRnhWTkpLY01nT0VRWEI0VitPV0xYU2I3WFBXSmJaRThOeHdoQkg0L01LdDRWbnZxakZwUlAzREswNTYwZ0h2aTMyNDR2NkpZWWpRd3dzdjdJUFhwc1JpemRteHFEU28xaTBvUll2cjY2YnIrU04raVRNWjl1OVdMSFZzMCtiMVI1Rm1MMWR3ajhnZjBBQmtjcU9hWTJJaUlpSWlJaUlEdVN3SjA1VVVPa1B0RS9pcEUvRW5zNFkvb0NGdjZ5c3hQZ2piQmgveEo1a2lzMDBjUE1wRWZqYmgxWFl1c3VQZ29vQWxtOXg0OUdQcTdCd2ZTMXNCakJob0IwZi91REY0QmdiYXYyS1hkVUJyUHplaTNOSGhEUnJyOUp0d1REcTZ1d0lkUWttcmVpUXhub1FWV3VKcXJVazJIRVFFUkVSRVJGUjEzUDRoK29BRllGMjZuSFMxSU1mVmFQQ3JaaDNhamd1ZUxVRWZndW85Vm00NE5VU25Ec2lCTlBIaHVLMkpSV1lQallFbFI3Z2hDRU94SVlKTnJoOEdOVGJCcnVpVWZPcUFBQWdBRWxFUVZRcCtHNlhEK2NNRDhFUHV3UFlVdVREM2VmVURlK3hHY0RFZ1hac0xQSmplSitXMzZJS3R3VzdXZmRmV3p2bFZmd0JCWlNKay9hMmZjdlhEd1k3QmlJaUlpSWlJdXFhT2lCeG9qLzZBZ3Avd0dyWG5odm5qQWpCcUg0MlJJVWFlR3RXTERZVit2RENWelY0TURXNnNjeHBRME53UlBTZVhpcmJTdnlOU3dqZmMyNGs0cUpNalBpRkhka2JhM0h5MEJBNDZsK0xjQmk0NGVSSTNQOS9sVWhPcUJ1bkV4dHVZdUxBUFdOMjN2dldnenluRDJjTkQwV0U0OUNQeXgrdzZudWN5SStIWEJrUkVSRVJFUkVSdFl2RG56aXhaRDBNb01vZFFPK0k5a3VjSERmSWNjQXlEVW1Ua3BvQVlzTk4vTERianpDN1lPYnJKYzNLVlhvVWRsUHcxWThsT0h0RUtDNC9MaHliaTN4WXRjT0xhMCtNYWF6cmlPaXd4bjErTlRZTU41M2FmZ3ZnVkxvRGRRK3N3UHAycTVRQUFFTkdKcVVBd1Badjh6aGNoNGlJaUlpSWlBN0tZVStjR0RaanZWcUtTcmNmdlNQYVlaWlZWWmdIdVVyUE0xL1U0TFB0WG9UWkJQZE1pc0tvL2dlT1kwdXhINzlPQ2tPZjhJNlozNlN5MWdjQThKZ1dFeWZ0VEF6Y1d2K1FpUk1pSWlJaUlpSTZLTzIwVVBEK3ZYYmR1TUw0M3FIOXh3M3UxUkhOdFVoVmNiRHJJditjZlg2dWRkdkw0U3IzT21jOGxaZlFJUTMySUZ5NmpvaUlpS2pyRzNKVTByTUFzSDFMM2xYQmpvV0llcGFPbUJ3V0Fza3FydlJlYVZrS3craVlSTVErTWZ5TUJFaEhKVTBzUzFGYzVRVkVzenFrUVNJaUlpS2lMb1lKRXlJS2xnNFpoNkpHNE4yQXBkaGQ3ZTJJNXJxYzNWVmVCQ3dnQUYwVTdGaUlpSWlJaUlpSWFJOE9TWnpZaXdJckZOaTlzOFRkRWMxMU9UL1d2Uy9GMzIvOGVrV3dZeUVpSWlJaTZvd0dEUjl6NUtEaFk0NE1kaHhFMVBOMFNPTGtnZ1VidlZCOXRLakNpeXEzdnlPYTdESXEzWDRVVjNxaGFqMDYvMFB3elNFaUlpSWlhb0Zwc3oxbjJtelBCVHNPSXVwNU9tYkpHQURoSWZJNGdJb2ZpbW82cXNrdTRZZWlHa0JSYmc5VVBSSHNXTG92OWRiOUVSRVJFUkVSRVIyY0RrdWNUSHMwcjB5aC8zQ1dlMUJjNGVtb1pqdTE0a29QWE9VZXFPRFJDNTc1b1R6WThYUlgrWnZYVGM3ZnZHNXlzT01nSWlJaUlpS2lycWZERWljQVVPVzMzYWVxWDY3ZldRbTNMOUNSVFhjNmJsOEFYLzlZQ1ZYOU1tRmozcCtDSFE4UkVSRVJFUkVSN2F0REV5ZlhQTFBhQjFnWCtRSmFzVzVIQmZ3QnF5T2I3elQ4QVF0MXg2OFZBWjllZUNibk5qbk1SanZxL29pSWlJaUlpSWdPVG9jbVRnQmc1bFByZjlCQTRKS3lhcDk3MWZkbHFQYjBySnhCbGR1UHo3ZVdvYXpHNTdFc25YbkpjMTl2QzNaTTNWM2lLTWZ5eEZHTzVjR09nNGlJaUlpSWlMcWVEaytjQU1ETWY2MWZySXJUcTkwQjUyZmZsZUtibnlxN2ZRS2wydVBITnpzcjhmbldVdFI0L0Q4WjhKODY2K2wxT2NHT2k0aUlpSWlJaUloYUo4RnMvRCtYSDVWZ2hZUStMTUEwaURqc3BpRGNZU0xNWWNLVW9JYldMZ0txcVBVR1VPc053QnRRUU5XcndEdDI4YzI3NE1tTnJtREgxMU1ramtwYUNRRDVtL1BPREhZc1JFUkVSRVJFMUxWMGl1ekU2MWVPR1FDN09WT0IwWUFNQVhTUVFFSU9WM3VWM3JxZU5sRU9ITjVKVmtUZGdQeW9xanNFMkFoZjRMVVp6MjBvUEt4dDBqNllPQ0VpSWlJaUlpSTZDTW5KeVN1VGs1TlhCanNPNmhpSm81SldOaVJQaUlpSWlJaUlpQTVHVU9ZNElTSWlJaUlpT2hpOEdVWkV3Y0xFQ1JFUkVSRVJFUkZSSzJ6QkRvRG9jTE1zNVowSklpSWlJaUlpK2xtWU9LRnViOGUzNis0TmRneEVSRVJFUkVUVU5YR29EaEVSRVJFUkVSRlJLNWc0b1c1dnlGSGp6aHh5MURndVJVeEVSRVJFUkVRSGpVTjFxTnNUa1QvV1ArUmNKMFJFUkVSRVJIUlFtRGdoSWlJaUlxSk9UNkZWd1k2QmlIb21KazZJaUlpSWlLalQyNzU1WFhxd1l5Q2lucWxISkU2U2s1TkhBM2l5eWFaeDlkcy9iTEp0enRxMWF6ZDJmSFJFUkVSRVJFUkUxRm4xaU1USjJyVnJOeVluSjQ4V2tYNTd2WFE2QUtocUVaTW1SRVJFUkVTZDE0QUJZeU1Bb0xEdzYrcGd4MEpFUFV1UFdWVkhSQmFwS2xyNkEvQnVzT01qSWlJaUlxTFdoY1VZT1dFeFJrNnc0eUNpbnFkSDlEaXB0MUJFcmxKVmlBaFExOU1FSWdMTHNoWUdPemc2ZkVRMEVPd1lEdFg4K1dvTVBXNzd2MFV3S05peEhCNnk0NGYvRFo0OWY3NVl3WTZFcURXOERxa3I0SGxLUkVUVS9ucE00bVRObWpVcmtwT1Rxd0ZFTk4ydXFoVjVlWGtmQkM4eU90eTJiVnAzVHJCak9GUkRqOHRQRjVHTEhUWkJmZDZ2MjFBRnZINUY0c1J0Q3dGa0JUc2VvdGJ3T3FTdWdPY3BFUkZSKytzeGlSTUFnZnJoT2pQcmgrYzBlQmRBbCsrUlFOMmNHSE5zSmhBWDYyanNNZFZkcUNvS2RubmhGM01PdndoVHA4YnJrTG9DbnFkRVJFVHRyc2ZNY1ZKdllkTXZFU0lDRWVFd25lN1ByUC9ya2w3Sy9YNmtRTStOQ2pPNzNaZGcxRitIVWVFbW9EcnB0ZmQrSEJIc2VJaGF3dXVRdWdLZXAwUkVSSWRIajBxY1ZGUlVMRkZWYjVOTmJyZmJ2VHlJSVZFSFNCeVZ0Q0p4Vk5LS1lNZng4eGx6QkpESXNDNmIrem1naURBVEFrakFiODBKZGl4RUxlTjFTRjBCejFNaUlxTERvVWNsVHJadTNlb1JrUnpVMzdWUTFVVWJOMjcwSG5oUG91RDRWM1pCT0FTWFJZU2FNSXp1ZC9ld2dXa0l3a05OQUhyWnY3SUx3b01kRDFGVHZBNnBLK0I1U2tSRWRQajBxTVFKQUZpVzlVNlRWWFhlQ1hZOFJQc1Rhdk5kTEpEb3FQRHVlL2V3UWYweDlnNjMrV1lGT3hhaXBuZ2RVbGZBODVSNmd2ek5lV2ZtYjg0N005aHhFRkhQMCtNU0oxVlZWZG1xYWdFSUZCVVY1UVk3SHFMOXN2VDZFTHZBWWUvK2wycUkzVUNJWGFCcVhSL3NXSWlhNFhWSVhRSFBVeUlpb3NPbSszKzY3bVhyMXEwVkl2SStnS1VGQlFVMXdZNkhxRFV2TDlsMnVnakdkT2V4Nm51ck8xWTU5dCs1UDV3VzdGaUl3T3VRMTJFWHdmT1VpSWpvOE9weGlSTUFDQVFDYjZycVc4R09nMmgvVkRISE1JQ0kwSjd6UmJodWJENWcxQzAxU1JSMHZBNnBLK0I1U2oxRjRxaWtsWW1qa2xZR093NGk2bms2L2V4aHU3KzdZYURYSTJjYkJzWkJNUWlDYUlIWUQ2WE8wbkt2VFFUYXU1Y2pjS2p4V1FBTTFVb1ZLYlVzYTZPSWZMV3oxdjNmaVJPZjhSMXEzZFErR2o1Z3U5S1kyT2NYNzBpdzI2M3QwUkdtclhma0laM3VYVTVacFE5bE5YNmZZY2lRaTg5TGRBWTdIdXE1ZUIzeU91d0tlSjd5UE8xSnV1SjNPaUxxSG16QkRxQWxxdk9ONGsybDB4VjZzOThuSnhnR0FBakVGZ0hEc0FNNHREc3FmZnEyVjZSMVhYWlVmWURsaFlGYUFNREE4TkRkaFJ0dmZNT0ErLzUrbzUvaEIzbVFXZEJWd1k3aFlObHQxblVBYkpGaG5mSVNQYXdpdzIwb3J3bllyWUJjQTJCK3NPT2hub3ZYSWEvRHJvRG5LYzlUSWlJNi9EcGRqNVBDcjY4YkJwdjliVUNTeFl5RVBYUWdiQ0h4TU8weHdRN3RnTlJ5dys4dGh0L2pndCs5RTRCNlJmVHVmdXVkRDhvRkN3NjVkd3YxREN0WHF1M0gydTAvaG9jWWNmMTZPNElkVGxBVWwzbFI3UTY0Qm9jbkRqcnpUUEVIT3g3cWVkcDZIUVlDQVpqbW9TWHp2UjQzSENHaCt5M2o5L3RoczNYc0QyTmVoNTBmUHk5NG52WTA3SEZDUk1IU3FlWTRLZHg0L1ZUWUhCc2g5dVRRWHNtSTdIc3VRaUpIZDRta0NRQ0lFUXA3NkNDRVJSK0hpRDdud25UMGQ2aktYNHFPaWM4cFhYdHo3MkRIUjEzRDlwcjg2UURpb3NJUDc0K2ttdXBLUFBYd0hhZ29MMjMzdWl2S1N2REEvT2JEemg5LzhEYjg4TjAzYmRvL0t0eUVpTVR0cU0wL3Y5MkRJMnFEdGw2SEx6NTVIelorL2I5OXR2L3hsaGtvTFNuZVovc1huNzZQWlZtdk5UNnZycXJBUGJkZENvL0h2ZDkybGl4NkNUa0xYMnkycldCblB2NTR5NHcySE0zUHcrdXc4MnZyZWVwMjE2SmtkMkhqODl2bVRrTnhVVUdiMnFnb0s4SDgzMTJDQisrOUhnRi8yL01TWDN6NlBsNSs1cS83TGZQeEI5bDQvWVdIOTltZTk5WEhCOXkzQWM5VElpTHFDSjJtWDZkcnd3MVhBY1l6WWtZaFBPWVVHR1pZc0VNNkpJWXRFdUV4cDhCVHZSWGVxdlhuK1VMMS9mSnY1azJPUHVhUmttREgxdE1ramtoS0FvRDg3L0x5Z2gxTFd3aGtydDBtQ0xHMzNpR3N0S1FZOTk1MktjTENJaHEzZVR5MXNObnNNTTA5bDNWdGJUWG1QL2dxb252SDdsTkhlRVFVWXZ2R1ljbWlsM0RScFRlMzJNNk8vRy94ejcvK0ZwRlIwZnVOdWFhbUNnODg4VzdqOC85OXRnS0pSeDdkck14SnA2ZGcwVnZQNERkMy9tTy9kYUYrcVVtN0tmQlpNaGZBbXdmY2dhaWR0ZVU2ZEJWc1I4RlArUmc1T3ZsbnQ3UDZpdytST0d3VVFnN1E0K1RyTlo5aTJrWFh0cW5PajFZc3dtY2ZMV2w4Zm16U2lSRER3RWNyRnNIVzVOK0hnQlhBa0tGSFljNHRmMm14SGw2SG5WOWJ6bE1BK095alhHeGEveFhtL3JadHlZZ0dsUlZsZU9heHUzSENLWk5SV2xLRTExNTRDRE12L3kzTUR1Nzl0RDg4VDRtSXFDTjBpazgrMTZhYjBrVHhqR0dQUlhqTXFSRHBQclBDaDBRTWgyR0V3RjJ4ZXFKYkF0bmJWbDUyOXRBei83My9XNHVkeElRSkU2SXR5L3BQVFUzTmhWdTJiS2tNZGp3L200bEg2aDkxK202ZHJ5emJPVTR0LzhsUllTWkU5djlGT0twWGI5ejc5OWNibnovKzRHMDROL1VpSE5Ya1I5eGQ4eTVxZk96eHVISFh2SXNRRmhiZXVFMVZvYXI0NDlkNzdscDczTFg0VzVNa3lNREJSK0xtT3g3Qi9qUnRCd0MrL0h3RmZqWHplano1OTl2aHJ0Mno2cmZYNjhiRGY3cXA4Zm1WMTkrTlhpMGtkVVFFVWVFbVNpcjlwNzZZKy8yeHMxT1BYTC9mQUlqYVVWdXZ3L2R5MzhEazlKbndldHo0MzJjcnNPVGRseHBmcTY2cXdJUDN6SVZSTjBrWGpobDNQSDU5MmJ4bSs2c3FWbjI4REJYbHBmakxINjV1OWxwWWVDUnV2cjN1VHZ5UCtkOWhkN0VMNytlK2daWExGd0lBeG93N0hpTkhqMjh4cmwrY2RDN0dqajhaQUxCNjFVcVVsKzFDYUZnRXBsMTREVTQ4N2J6R2N0OS91d0hMczE5cnNRN3dPdXowMm5xZUJnSUJmUEpCRHM1TnZSQnVkMjNqZHAvWDAreTVpRFJMNEJYczNJWVhuN29mRTA4NEM1UFRaOEN5TEN4OC9Tazg4ZmZiY2ZHVnR5S21UMzhBd081aUZ4NzU4NzdKZDUvUGk0RGZ2OC9uQXdCYy83c0hFQklTaHRxYUtuaTlicFNXRk1PNWN4dmVldVd4eG4xOVBpL20zM294QUdEY3hGTXg3Y0tyOTZrSFBFK0ppS2lEQkQxeFV2ajFkY09nZU5zd294RWVjeHBFT3RYb29YWmhEeHNFaU1CZC9yK1R3Z2YwK2p1QXVjR09xUzFXcjE1ZG5weWNYQnNXRm5ZNWdCYTdDWXdmUDM0YWdHZmJVcCtxNXExZHUvYWNkZyswRzFITFAxY0VpQWhyLytTaHFnS3F6Wkl0ZS9ONlBiajlodWE5blhmdStMN3h5K3YrOW11d2NmMlhLSEx0UlB3UlEzRGhKVGZCVWd1bzczcjlZLzUzU1AvVjVZMWx3eU43dFZwblJKaUowaW8vVE5pdUIzQk5tdzZTcUIyMDVUcmNzVzBMQ2d0MllOWVZ0K0w1eCsvQm1LUVQ4S2RIM21oOC9ZKzN6TUM4Ty8rQm1OaCtBSURpd3A5dy94MVhvTGEyR3BabFlmV3FEekRoaExNUUNBUnc1UTEzTjZ1N3Vxb0NiNzM4ejhibmE3LzhMMzV4MGprNDhmUVVBTUNuSzNPYURiR3pMS3N4UVFNQVllRVJDQXV2NjQzbTgza1JFOXNmdGJYVlFQMlFqVmVmZXdCWFh0Kzh6ZGJ3T3V5ODJ2cDVzZmJMajFCUlhvTHN0MTlBOXRzdkFQWC9adi96YjcrRjBlUTdsMkdhK05NamI4RHJjZVBEOTkvRlp4OHR3Zmt6NXVEWTVCUHJYamNNVEo4MUY2cytYbzVIL2pJUEo1MldncFBQU0VXZmZuSE56djBHWDN6NlByWjhzeHFYWFAzN2ZWN2JWZVRFYzQvTlIzVlZCYnhlRDU1N2JENW1YM2NYNXQ3Nk53REE1ZzJyc1huRFY1aDZVZDBwRnhvYXZrOGRUZkU4cGZZMmYvNzhDMVQxdW1ESFFXMnk0WjU3N3JraDJFRUVVOUhtRzgrekFrZ1dJQkVHQm92Sy9ydXhkZ0VxNmxZTE93RGtpMXByQm94NWZIbXdZd3BxNHVTcnI2NjJxODMrbGlHT2tMQ1lVN3BsMHFTQlBYUWdBdDRTK0dxM3ppbmNlTU83QTBZL3RpTFlNVFdWbkp5Y0lTSXZ0L0NTUTBUT0hqOSsvRDE3YmY5aHpabzE0OWVzV2ZNdWdIZkhqeDkvaDZvT1hMdDI3WndXNnFBMmVESm5ld3hVWjBXR21UQU8wTnNFOVYyb205N0pxNjJ0eHIrZnZyL1pVSjNxcW9wRGpxdWxIaWRMRnIyQ1NXa1h3V2FyVy9xeUlRNi8zNGRGYno3VFdLNVB2N2pHeDVHUjBRZ05EVWUvL2dsdGF0Y1FRVVNvaWFxYXdNVXZ2cnZ0dHRuVGhwWWQ4c0VRSFVCYnI4T3N0MTlBWksvZVdQRHE0eWdyM1lYalRqcDN2L1gyRzNBRTd2eno4M2pqcFVmUk82WWZKcWZQd1AxM1hvbGZ6WmdEaHowRWVhcy9RY3JVdWdUbDdsMkZzTm5ycnEycXlqSjgvdkZTM0hMWFkramJQeDRBOEg3dUd4ZzY0aGlnUGpIeTREMXpjTkdsOHpCazJGSDErNVJqNVhzTGtYNys1U2dyTGNaUm84ZWo5cWU2eElsbEJiQmoyNVkydngrOERqdW50cDZubFJWbFdQVG1NNWh4K1MwWS80dlRHN2ZmTm5jYWJ2bkRZL3Y4ZTF4UlhvcUg3NzhKSTBhTnd5VlgzNGFYbi9rYkZyNytaTE15a2IxNlk5N3RqeUQzM1pmd2o3L2VndC9mKzYrRG5yaTRiLzk0M0hyM0UvajRnMno4bVA4ZFpseitHMVJYVmRRbCtBRTRRa0poMnV6TmhxTjZ2UjQ0SENFdDFzZnp0T2ZvcUVsaFZmWFhkcnY5aklTRXRuMW5vZUFvS1NsQlpXWGxHUUI2WE9KRWY1d1hWbFJwelFiMEpyVmtwQWdBc2NNd0k3dkY2QTNWQUN4VUFlb0R4RVRScGhzM0svUlJiNm50NVVFblBWTGJoaXJhWFZBVEp3UERReThWeUFSSDVCZ1lac3NmaHQxSmFOUVkrTDFPYUtEcWxhSnY1b3pvZjh5VFZjR09xY0hhdFd1ekFEUk9ZSnVjbkR4dTdkcTE2eHFlSnlVbEpacW1hYTVldmZyN2x2WlgxV0VpMHZadjQ3U1BDTkhaRUlSRmhiZnRIN3ZvM24wdy84RlhHcDhmYUtqT3oyVlpGcW9xeTV0dCsveS9TM0RDcVpQZ2NOUWx0RysrL1JIVTFsVGprdzl6RUJuVkc3VTE3WE5xOXdvM1VWVWJDRFB0dUF6QW8rMVNLZEYrdFBVNlBHdnkrYWlzTEVmMjI4L2o2aHZ2Z2MxbWEzYTk3VDFVNThycjUyUGdrT0hZa0xjS29XSGhHQkEvQ0hOLysxZkV4UGJEeTgvOEZVZU9QTFp4MzREZkI1dXRib1dVOTVlOGhSR2praEFhVmpmdmwyVloyTGw5SzFLblhnb0FzTnNkT0h2S0JYajYwVHN4ZmRZTkdQK0wweEVaRlkzdk5xM0Q5OSt1UjhIT2ZKeHlSaHFjUCtYWFZhNTYwRGNwZUIxMlBtMDlUeGUrL2lRR0R4M1pMR215UDcyaVkzRERyUTgwSnIyYmZzYjRmRjRFQW5zV0NMemc0cnJmS1ExSmt3Zm16MEZ4NFU4d0RBUDJKZ21PaHV1aXVxb0NOOTcyRUlZT0g5MWkyODgvY1IrcXE1cC8xanoyd0syTmo4OU52UWdUVHppcjlkaDVubEk3aTQyTnhlelpzNE1kQnUzSHNtWExzR3JWS3RTdkZLdkJqcWVqdU5aZFA3UzRNckFNa0pHR3JUZnM0Y05oRDRtSEdOMXZkVFcxdlBCNUN1Q3IrWDZVK3N1ZkRvbXg1aFZzbkRzNVlmUVQyenM2bHFBbFRvcSttUk9wa0FjTld6UWM0WW5CQ3FOamlZR1FxTEZ3bDMwZVo2bjkxMjBkNHRMUmtwT1QveUFpbHcwZlBqeDU2OWF0RmFnYlF6ekJzcXdueG8wYmQ4bTZkZXZlMjNzZkVSa0c0SUx4NDhmZjFrS1ZEc3V5ZnAyWGw1ZmJJUWZRQmFtcXZMeGsrNXhRaHdHNzdjQS9hbFN0eGp2U2JSWHcrK0QzK3c0cW1hS1dvdEM1QTA4OWZFZXo3VFUxVlhqdXNYdWFqYXNmT1BoSUZCYzVjZUVsTitDSmgrcTZabi80M2p0WTg3K1BnUHE3NEUzbk9Fa1lOTFRWU1drYjJHMEdRaDBHM0Y1ckxyOEkwK0YyTU5maDZMRy9RTmJieitQa005SXdlR2hkVDQrV2hpczA5Y1duN3lNaU1ocWpqaG1QajFZc2dtVlpTQmc0RklXdW5Uamx6RFM4K2RJL2NPR2xOOEh2ODhGbXQ2T211aEtyUGw2RzM5ejVEN3p5N0FQb0ZSMkw1RitjRGhGQi9NQkVPSCtxKzg0dzhZU3pFQkhaQy85KzZuNVlWcUJ1VG9xTW1jaGUrQ0pLZHhjaVlkQXdmTDMyTXdDQTMrZUQzWEZ3WDZ4NEhYWXVCM09lSGpQMkZ4ZzVlbnl6dVV3YTdEM0hpV21hc05zZDZOTXZydG53elBDSUtQeHUvcFA0ejRzUDQ0ZXRHeHZuUWFtdHFXbzI5UE4zODUvRUY1KzhoLzk5dGdJMy9PNkJabTF0V1BjRnN0OStBWU1UUndMMVMzRC91UDA3YlB0K0kvSzNic0pURDkrQks2Ly9JOElqb3BydDkvNlNOeEVUMjIrL0NaTUdQRStKcUNjbzNIRERPSWl4WENFRFFxS09oU044ZUxCRE9xekVjTUFSbGdoSFdDSzhOVnZocVZ4L2xBMjJ6MG8yM2pnNWR2US9OM1JrTE1IcmNTTDJDd0gwRG9rY0U3UVFnc0VlRWcrdnJUZXNRTm1mZnZ4cytxdURUbG9RbEs1R3JUQ1RrNU1mQUpBT1lHWkQwZ1IxZHpsWGljaHZETU40ZGZ6NDhmZXVXYlBtOGFZN3F1b3d5N0pPWDdkdTNkcTlLeDAvZnZ3NkVlbTZrOHQyZ0plWGJqOVBCRWRHdFhGdUU1L1hpOHFLTXJ6NDFQMk4yMXdGTy9CZXpuK2FyYWJSZEdKV3Q3c1d2YUpqY2M5RHI3WmFiOER2eCtzdjdsa2EwdU9weFpCaG8vWlpkZU9QdDh6QWpiLy9PMEpEbTY5K1ZWVlozbXdGbm9rbm5vMWprazRBV3BqanhHNXYyNCszcURBVGJxODEvTVhjYmVmTlRoMjZyRTA3RWYwTUIzTWRmcjNtVTN6MjBSS2NlbFlHWG5uMkFZdzZaanlLQ24rQ3EyRGZHeUIydXdNWFhub3ozc3Q1SFNlZm5ncXYxNE5yYnJvUGhtbmloU2Z1eGZSWjEyUEkwS093NksxbmtmLzlaaGltQWJ2ZGdmQ0lLUHp5MTlkaFFQd2dYSHJ0SFhqMXVRZnd3aFAzNFl4enArMHpHZWpSWXliaW1wdnZROS8rUndEMVA1aVhaNytHSXdZTmcybnVPWjZLaWxKRVJ2WGVKOFlENFhYWWVSek1lWHJjU2VmZzR3K3lzWFJSODVHNExjMXhrdnlMTXpCOVZ0MFViSDYvcjI2K0U2OEhmN3A5engzM0N5KzVFVWVQbVFpLzM0OTdiN3Rrbi9ZbW5IQW0zbC95Smphcyt3Smp4aDBQMUg4T3ZmdkcwN2pnNGhzYlYrTXBMaXJBUnlzV0E2b1lPbncwTHI3cWQzajh3ZHRRc3F1d1dYMDFOWlV3VFJ1V3ZQc3lMcmo0Qm93YU0yRy94OHZ6dFB0TEhKVzBFaDA0Wkllb005bTVhVzRmV0xKTXpOQUJvZEhIdytib0UreVFPcFFqZkRnTVcyKzR5LytYNExmY3k4dSt2bTVNNzdGUGxiWmgxM1lSbE1TSmE5MXZJMVM5RHhyMjNyQ0ZEQWhHQ0VFVkVuRTBhc3MvNzIrTGpyOEl3SXZCamdjQVJvOGU3UWdORFYxYTN6dGtFb0JWU1VsSkorVGw1ZVdqYmxLNGh3QnM4L3Y5Wjl0c3R2ZVRrcEpLOC9MeVhrUGQ2anQyVlIxWVhWM2QyakNlMkVBZ3dHV1k5ME9BT2FZaENBdHBXeGY2MnBvcTlJOGJoTlBPem16Y3RxdllpYkhqVDhMQXdYc3l6OTl0MnJNQ2M4a3VGM3JIOXQxdnZhYk5ob3V2K2wzajg5TGRSUWlQaU1LR3ZGVjQ2NVYvSWlSa3ozQ0J2OTk3UFZDL1lzT0ErRUc0NXViNzlsbTJPRElxdW5IYndjNXgwaUFzeElCcEFHcmhPZ0Q4SWt5SHpjRmNoMVZWRlRnMitTU0Vob1pqM0lSVE1IVDRhSHp4NmZzWS80dlRNWERJbm1zdzRQZmo2VWZ1UkUxMUpTWWNmeVlpb3FMaDNWMkVzUEFJckZqeUZwdy81ZVB6ajViZ3Z5c1d3ZS96WWRGYnp5RGpWNWMzSmhhUFA3bHU3cFR3OEVpY05mbFgrSDdMZXB4Mnp0UVdZeG8yb3ZtTmlPamVmVkJXc2d1cWlwallmb2pxMVJzLy9mZ0RTbmNYNFl0UDNzT3drV013K3RqajJ2VGU4RHJzUEE3MjgrTFVzOUp4NmxucHpiYTFOc2ZKb2JMWjdMamc0aHZ4NnZNUG9FL2ZQNk5QdnppOCtQVDlHSnQ4Y3JOaHBFY01Hb2JMNTl6Vk9NY0pBRnd4OTQ5WTlmR3l4a21RQVNCbjRRdm8yeThlSjV3MnBVM0pkcDZuUk5TZDJkVjhGbUxHaGNXY0F0UFcrZ0lMM1puTjBSZGhNYWVnWnZjSENSNmI0emtBNTdkaHQvWnB1Nk1hYXNveTNhZVlZc1k0SW84SlJ2TkJad3VOaDFFZERmakxidThzaVpPTkd6ZDZ4NDhmLzRUYjdjN1p1SEdqTnprNStYSERNQjRCTUMwNU9YbWlpSnhqV2RhSTlldlhseDE3N0xFbjFkYlcvdFJrOThHcVd1NzMrNzJKaVlrdHplSWNZNXBtMEJJbm5mMnV4QXM1MjRlcGFrcFUrSUdYSUc2d3E5aUpoSUdKT0hMa25oOUtZV0VSaUVzWTBteWIwZVJPOC9ZZnRtRFFrQkVIRmR2MmJWdlFQMjRRL0g0ZlJoNmRqRmxYM3JwUG1SMzUzemFiRUxhOTFTMDFhVU5wcFQvdHhhWGJFbWRQR1pwLzJCcWpIdXRncjhPVFRwdUNrMDZiQXRRUE82aXNxSnVMc3QrQWdZM0RFZEJreGFtWTJINDRMMk1XdnZ6OC94cGZHeEEvQ0dkUHVRQXhmZm9qS3FvM0ludjFSczdDRjFGV3VodTJ2WDRrVmxXVzRULy9mZ1RuWmN4Q3IraVlBOGIzNC9idlVMSzdDUDBISElHOHJ6N0dTZlUvUnA5NDZQY1lPbncwU2t1SzBhOS9BbzVKT3FGWjc0RFc4RHJzSEg3TzU4WFA0ZmY3OE1Xbjd5TVE4RGZiM3JDRWZXbEpFUXlqNVI0dkk0OGVoMG1wRitHcGgyOUhiSjhCR0pRNEFwa1hYSG5BTnUyT0VIeTE2Z1BZN0k3R1JJOXAybURhN1B2MGJtd056MU1pNnE0S3Y3bHBGb0JwSVpGamVtelNwSUZwNjRXUXlHUGdxVnIveStKTk44M29kL1EvV2w4eXRCMEZKWEZpR01ibFlvVEJIaExYaHRMZGt6MTBNRHhWNVNOMmJyaGgzTUF4ajYxcnd5NkgzWm8xYTk1cGVGeGFXdnBRYkd6c3A4bkp5WDhGY0NHQWEvTHk4c29BWVAzNjlUODAzVTlWSXdEVXhzVEViRzJoV2hHUmlKS1NFdlk0YVlWaDZCd0JqTWlEV0lMNHU4M3JEam9Kc3ZiTGo1QlNQNkZrVzNpOUhueTk1bFBNdXZKM2NOY3ZaUm9za2FFbXlxcjhocUV5RjhDKzJSdWlRM1N3MStHR2RWL2d1ODNya1AvOVJyaCsybzdUejUzV2hqYWE5eEJvV09hMXFkblgzWWwxcXo5cG5FY0M5VW1UZnozNlJ5UU1ITnFtZG53K0x4YTgramdtcDgxQWVFUWtGcno2T01hT1B4bXJQbDdXbUdCdHNLdW9BSjk4a0gzQXhBbDRIWFlLUCtmejR1ZFFWWlNYN29KbFdjMjJlOXkxK08xMUdUREV3RWxucExhNGIybEpNY3JMU2hBSUJGRG8raEhSTVgzeC9iZnJNV3pFbVAwbWUydzJHeTY0K0VhODhPUjlPUDZVU2EydW9ITWdQRStKcUx0Um5XOHIybFI2bjJHUGhTT2llODlwMGxhT2lCSHd1WGNpNEMrOVgzWDZteUlMQW0zWTdaQjBlT0trZE52TnZiMjEra3ZUM3JQR1pPM05Gam9ZbnFvTmNKaEdLb0JPa1RocEtqOC8zeDBURS9ObkVYa2J3Q3EzMjUzVFd0azFhOVo4RFdCZ1M2K05IajA2TGpRMDlJZjgvSHozWVEyNGkzcHg1YlpRb3hhekkwSU5tRWJiN2g3V1ZGZGlROTRxbkpjK3M4WFgvWDRmVE5PR3N0SmRxSzJ0aHMxbXcrci9aKy9NNDJ3dXZ3ZitmajczenI0enhyNkZETEpHU1l2c0paR1VaTW1TVnFIUTRsdG1odm9scFNpU2JLVWlxU2doV3lWUmtiTExFc1krQnJPWTVXNmYrM2wrZjl5Wnk1akI3SGZNUE8vWHExYytuL3NzNTk0NTU3T2M1enpuL1BrTGRwdVZCbzFiNWxxMjM5ZXZ3R3oyb2w1a1UzWnQrNTFkMi8vZy8vNzNlTFoyRHQxQnVmSVIyYzRmUHJpSFJaOWVMR09zTzNVTXA1UGQyLzl3bjJ0L3o4TjA3TnI3bXJLWVRJSUFYNDAwcXpINGc1VUhYeHZSdFo0dDExOUVvYmdHK2JIRHd3ZDM0K1BqeDMwOUIxSHJoa2k4Zlh5Wi9zN0x6UDk0WXA1THMrcTZUbkxTZVlKRHdoQkM4Ty91clZTbzZNcFZjdVMvdlh3KzUyMHFWNjNGZ0tFdlpYTys1TVIzWDgwbU9EaU1KaTNhQUhCZnowSDh1bTRwbXpldVpmaExiL1BIYjZ0SU9Cc0h3SWxqaHlnWG5yc3RzOG9PUFV0KzlQVGQxMGNRSDNjOHg4OG1qeCtXN1Z5VEZyZlQ3L0V4dEd6ZG5zN2RIa1hYOVN4YlpIejkvSGwzNWc5WitrZ3BPWDB5bG9QN2RtYzdybVVBQUNBQVNVUkJWTEI3KzUrY09IYUlXOXAwNUtXWUdXaWFpVjlXZjh1OEdXOWdNcG1vVzc4SjFXclc1ZVpiMnhFWUdFSnFTckk3N3dsQXpSdnE4MUxNRFBlY3FTbkpWS3hTSTllL0VVcFBGUXBGS2VUTTN2T1BDYUhWOGdsbzRHbFJTaFErZ1EyeEpHMnFkWFpmcFFIQXAwVTlYN0U3VG5TcjgwN1F6RjVscFpMT0ZkQk1QbWptRUp5T3BQN0FtNTZXNTFLYU5XdldTZ2p4UEhBUDhKeVVzck9QajgrZTVzMmJ2MnUzMnhmdjJiTW4xOUVqWGw1ZTVhV1VIbzAyS2NtSnhEU0w2QXVVQy9MUHZTa2VPckNiT2pjMkp1d3laNFdYbHplYVptTGpMOHY1ZnJHcllGUDloaTBJQ0F3bUtLUWN2Zm9OeTlWTFZ5WU5HcmNpSkN6Y25WaXljYlBiOHJSVjU0WjZqWGp6ZzY5elBkKzFDUEkzazJhMWx3K1c1cjRsWll1Ym9uU1FIenZzL2xCMkp5TEF3S2ZHVWkreWlmdllicmN4TGhlVnJONk9maHE3M1liSlpLWmFqVHJjMjhOVjFlVE02ZVBjZW5zbk9uYnRreVhKNjlXb1c3OHg5U0tidW8vLzNiMlYweWRqZWU3RlNRUUdoZENveWEzTWVuOGNMdzNyaWJlM0Q0OFBpOHJWdUNnNzlDajUwZFBSNHo3STExd1A5M2Zsc0RLYnpYUzQ5K0dydG5VNmRiNzhaQXJsSzFUaXRydnU1YWFtdCtKOVNjUlU5NGNmNTc2ZUF6bTRid2NIOW0zbjlJbFlqRllHTHo3YkF5OXZId1krK1VxVzhRSUNnM2xuL0RET240dkR4OGZQYlF0NVFlbXBRcUVvVFFpaGpkWE1ZV1V5TitqVk1IbEhvSmxETWZTa1Y0ckRjVkowRzJTdndKbTlJejVEZUE4SXJOQ3RTUGZuWGc5WVUzYmpTRCtBa0k1NkVZMW01TFROcGRobzBxUkpOVTNUaG11YTFrTktHU1NFbU8xd09ON2Z0V3RYSWtEVHBrM2JhWnIySXRBQjJDcUUrUHFmZi82WjJyeDU4eFZBMDJ2UDRFSksyWC83OXUzcmkvVExYRVpKZHB4OHRqTDJIMjh2MGJ4eXVieUZKRnZTMC9EekQ3amk1MUpLbkU1bm5sZStTenFuejl1dzYvS2Z4N3JXdW5wcEJZVWlEK1RYRGdzYnA5T0pFQ0pQRHM3Y2tISWhDVC8vd0VLN0hpZzc5QXdsUlUrdkY1U2VsazZLNjVrdU9qcDZhY1dLRlI5NDVwbG5pbklhUlFGWnRXb1ZmLzc1SitQSGo5Y0E2V2w1aW9KVC80NjQyU1RGVnAvZ20vSDJxNW1MSG1VTGUzb3N0cFIvRUdiUlBPTEdxZHR6MFNYZmVPS3Q2ZzdOSEZUbW5TWUFacC9LT05JUFlPRFZFUENvNDhUTHl5dkJNQXl6MCtrY3NXUEhqcCtCTEJuaGR1elk4UXZ3UzlPbVRhdWFUS1p1dXE1dkI5aTJiVnZPbTV3VjErVHo1YkZ0SkRUUGJRbmlTN21hMDRTTUJIbWx6V2tDRU9SdjR2d0Z2Y1VuSzQrMEh0eTE5cCtlbGtkeC9WTVFPeXhzY2h0UmtsZUNndk5lZnZpcTR5azdMSFpLa3A1ZUx5ZzlMWjJVeEVVd2hhSW9NVU12aWNEc1U5blRvcFJJekw1VnNLVnNBMTMyQWtxUDR5Uit6N09CRWxGYk0xMzlwYStzWVBKeWxXbVZ3bWdBTFBPa0xILy8vWGM2TVBwYTdYYnMySEVTK0xoNHBDcmRHQnJEVEFJQ2ZFdi9nN0NVc2xDY3BRRytKaEpUZEFUYU1FQTlDQ3NLVEZteXc4SkMyV0h4by9RMDd5ZzlWU2dVcFFFcDZXWHlyb0NtWGJza2UxbEUwN3d4ZVlXajIrTWZCTVlWNlZ4Rk9mamxHSnBXRzhEa1ZhNDRweTJ4Q0dGR21QelJoSmJyclM2SzBzSHM3dzlYRkZJK0ZPaFh0Q1VscjhYMGQxNW01eisvYytqQUxtWjlFRVZ5VXRaME5NZGlEeFI0RHFldTgvYjRaemtYZjdyQVl3a2hDUFF6SVEyajk3eVZweXNVZUVCRm1hYWdkcmhuNXhZK20vVld0dk9qbitxV3JSb0pHVWxnRCs3TE9SZjRIeHRXOGYzaU9UbCtaa25QVzFXck02ZVBzK0dubkgzeGh3N3Nac0xMZy9JMDN1VW9PeXhlbEo3bUQ2V25Da1hSa3RQMTQxclk3Zllpa2FXMEV2ZmYweEVnYmpSNWgzdGFsQktOeWJzQ1FvaUdGLzRkVnFUVlo0bzNsdCtnTmdKTVhzWHp4MSsxOWkvS2xRdmlscHNqYzkxbnlmY2JTVTIzOHRpakhZdFV0a3cwVXhDR250YThXQ1pUbEJoOFROcFFCTjVCL3ZsYlBmeDA1cHNrSlp4MUh6dDBCK2ZQbnFaUzVhelZCOXJmK3pCTm1yZTU1bmgxYm16TTBjUDcrZktUOTNqNmhUY2c0K0g1eCs4K3h5OGdrSzQ5SHVQTjE0YmlIeENVWTMrbjAwbkZTdFVZT2p5YU9kUEdaL3M4S2VFY0g3NzdDaUVoV1oybVZhcmZRTzhCdzNQOXZRR0MvTXhjU0hkNm03QTlVZElTS3l1dUx3cHFoMWNqcHhkY3F5V056MmRQWXVCVFk2bDVReVNKbDlod2Ftb3lGa3NxWitOUHVjLzUrUVVRR0JUQ0YzUGVKanlpQ2ozN1BBWEFtdVZmc25iRkluZmxFYWZoSkRRc25MR3Z1NUkwbTgxZXJGbitKWnFtY1VlN2JvWCszVkIyV0t3b1BjMC9TazlMSHpVam0vNEFjSFRmanZzOUxjdlYrTzIzMzFpNWNpVVRKMDdNY3I1VnExWnMzcnc1V3k0clhkZlp0bTBiclZxMXlqYlcwcVZMaVkyTjVZVVhYc2oyV1dwcUtvR0JnYm1XS3pZMmxqLy8vSk0rZmJJbkxkKzJiUnV2dmZZYUsxYXN1T1k0Q3hZc1lQZnUzZG0rMzlVNGNPQUFZOGVPWmRHaVJYaDVlZVc2WDFuRzVQQnRhQ0F4bVVPS2RWNHBKYk0vV1VuUDdyZFRJVHozMjMxZm43U0FycDFiY1hQekc0dFV2c3ZSTW5aeHBFcHpJMkJEVWMxVHJJNFRrOUFpREFTYU9ialF4N1pZYk5qc2ppem5kS2ZCTzFPLzVxT3BJekNic3o1d2hJYmtmSkZwMmVKR25oNzVQaDNhTnFOcWxhSjM4R2ltQUp4QzFNNUxuNWlZR0xQTlpndWJPSEhpMld1M1ZoUVZZOGVPTGUvajQ1TVNFeE9USi9mNTRzWFNaQkZIbi9IMzBUQ2I4aDcwdFhuakdoTE9uY2x5VGhvR1VzcHMzdjkxSzc2aWVzMTZKSjZQNTZjZkYyY2I2L1RKV05hdS9Jck5HMWU3ejgzK0lKcmcwUEk4OHRnSW5oZ3hudFUvTE9Ub2tmMkVobFVnYWxMT0NhdFBIRHZFTjE5TXgrRndrSktTeEF2L204cjZ0VXU1OVk3TytQbTV0dWFsWEVqS2ttdmgxSWtqckZyMlJaNi92OWtzOFBQUlNMZkpweGN2bHBONjl4WkZYcmRkVVhLSmlZa0pCeTRVdHgxbWtuSWhpYVRFYy95Njlqdk9uWFc5VEJxR3did1pyME5HdGF2SE1xcUdCQWFGMFAzaG9YejU2VlNHUGhmRmtpOW51c2RKVGtyQVliZGxzZTBXdDl4TjZ6dTcwUHV4a2J6LzFpaUNnc1BvMkxVM2RydU5EdmYyNXA3dXJwTGtKNDRkNHZQWms5ejl5bGVveEdOUHZzemNEeWZRcEhrYmdrTUxQOHF6b0haWTF1NWpZOGVPcmZEZmYvOGxmUDMxMTNuNm5aU2VGZ3gxdnloOUNFVHV2UVFadlB6eXl5RjJ1OTArWmNvVVM5RklsVGR5Y2xpbXBxYnl2Ly85ajBtVEp0RzRjV1BpNHVMY255VW1KcEtTa3NMeDR4ZExpd2NGQlJFYUdzcXJyNzVLOWVyVkdUTm1EQUJ6NXN4aHpwdzUrUGk0a2tnN25VNGlJaUpZc21RSnVISWFNbnYyYkRSTm8zZnYzdm4rRHAwN2QyYm16SmtjT1hLRTJyV3p2OFljUDM2Y1VhTkdaVHQvN05neEhuendRWHg5ZmJPY256bHpKdVhMRjJtd2dNYzV1MjlJa0RPMG5GR3AwdVJjaCtmcFR0bFEwMEFyWXNkSlNtbzZUbWZXZDRqekNSZVkvdkV5WG5qdXdTem56V1lUZ1FGK09ZNXphOHRJM3AzMkxaL1BmcW5JOHJibGhDbkR0MkNTTkNnMWpoTUR5aUhNUmJJMTRhTTV5L2w3MndIQ3dvSndPZzEwM1ltUGp4Y1ZJOEtJZWZQekxHMTM3ajdDaHRYdkFqQno3bksrKzJFVDN0NFhQWithSm5qbStZc2wvT3gyblg2UHRHZEFFVVNoQ09FRjRDUGxrMTVDekhKY3FWMU1USXl2WVJoZGdKNVN5dnU5dkx6ZUJONHRkSUZLSVJLNXF5akdOWnZOUFF6RGVDODZPdm9IcDlPNU5DMHQ3Y2ZjM0pUVC9JODhhQkphMWZ5dUhpWW5uZWVtWnEySmJOUUNpeVVkZ0tDZ1VMNVorQ0dQRG5xQmhQUHhBRVJVck1xc0Q2TFFkUWVWcXRTZ1M4YkQ2NlY4L2ZsMFdyUzZpenIxRzEvMjNieXhwS2VoNnc3dTdkSGZ2WVZuN2NxditIWHQwaXh0ZmYzOEdmVDBxeTQ1Z3NONDVvVTNpVDMwTCt2WExDRTU2VHdDUWZWYTlmaHo0MnBxMXE3djdxYzdIRHc2S1B2cVNXNEk4ak5oc1RtcVcvMlA5Z0NXNUdzUVJhbkE2WFIyMVRSdFduUjA5SElwNVpKejU4NnRuakZqUnVxMStoWFVEcjlkT0FOdkgxOFNFODd5MWZ6M2VlQ1JKN0RackNBbGUzZjlSYWY3K3VEVWRXWk9lVFZMdjVhdDI1TjRQcDZRMEhDZUhQazZodUY2ai92cjkzV2NQWE9TcmowSEFtRFNUSmd5RWp5SGhKWmorSXR2RXhBVWdxN3IvSnN4ZmlhYXBtR3pXdEIxQjJhejYxNTJZNE5tL08rTjJVWHlNcHBKWHUyd0xOL0h2THk4SG12UW9NSFk2T2pvNzRVUVM4K2ZQNzkyMnJScHRtdjFVM3BhY05UOVF1SGo0OVBheDhmbjI2aW9xRlZTeWlVbWsybDVURXpNaGFLZU55RWhnZmo0ZUJZc1dPQjJlaGlHd2VqUm96UGxja2RzaElhRzhzSUxMekIrL0hpbVRKbkMyMisvN1I3bjdObXpXSzFXVHAyNkdPbDF6ejMzOE1BRER6QnUzRGdHRFJwRStmTGxHVHg0TUZhcmxjR0RCL1BVVTY3SXIvMzc5ek4yN0ZoM3Y2cFZxekp4NGtSR2pScEYrL2J0Q1ErLzlpTHh0R25UMkxBaCs3dG9ZR0FnTDczMFVyYnpuVHQzcGwyN2R2ajQrUERGRjY0RnNxU2tKT2JQbjgraVJZdXl2VkEvK09DRDZMcWViWnpTaHNNSWFxNGxPRmFkMlR0eU5jZ2wzamJ0aDdEbVU1T3Uxc2VrVVU4S0U1ckp2MGhsZS9iNWFmajcrK0RsWmNaaXRlUHI0K1YrWDM5dHdzVkZVNHZWanArdk45UGZkWldzZjNyays1dzRlVFpMQkpWaEdQUjg5R0wwZWJyRnhwUzNucVp4b3p6RkNlUUpvZmtESnRDYzlZcHNrdUoybkVoSm1LWVZuZmZwc2I2ZDZOS3hKZTlOKzViRXBCUkdQdHN6VzV2Z0lIKzY5NDUySCt1NmszNlBkTGlxVStTak9UL2d6TWMrdmx5aHVmNEV5Y2RNZ1VEaXBSKzkvUExMSWQ3ZTN2ZHBtdFpUU25tUEVCZTk3RkxLVWxseXF5ZzR1bS9IaUtJYVd3Z1JBdlEzbVV6OWc0S0MwcUtpb2xZQjMycWF0dUpLTjJXVHBqMXJOZ2w4dmZLM2VsZ2p3L21RbEhTZWxHU1h5dmo1dVM2b2FXa3BuTXNJb1E0S0NxVmw2dzc0K1FYZ0h4QkVoTW5Nd3JtVDZmM1ljQUtEWEpFZlByNStXQ3hwMUtqbENxazdGMythbjM1Y1RLOSt6N0pyMngvODhNMDhuaGd4M3IxRnAxUFhSK2pVOVpGc01wMDRkZ2hjemlSTVpqT3JmMWpJeUxIdjR1c1h3TXFsODdIYnJOeDZlMmYrMjcrVCszb09aT1A2NVp3NWZaenlGZktYSWR6WFc4TnNFamlSejZvSFlRVVFEUFFWUXZRTkR3KzNSRVZGcmNsNE9GNFdFeE9UNDBOSlFlMHdQdTRFalp1M29VYXRlbWlhQ1NrbE5XcmRpTjF1dzJReXUvOTlLVlpMT29ZMGFOdnhBYng5ZlBsMjRReiszZjAzZ1lIQnBLWW00N0RiaVQzMEwzYTdqY0NnRUo0ZFBaSFZQeXpBYnJkUnJVWmRJaHZkekdmejNnSWh1S2xaYS9lNDRSVXFFeFJTam5HaitsS3RSaDA2WnRpb24zOEFJYUhsT1hQNk9BNkhLeURuM05uVE9KMjYyMlpkN1FJcEgxNHh6NzlCYnV4UTNjY3VJb1FvRHd5UlVnNHBWNjdjaGFpb3FCV0dZU3l4V3EwL1RwNmM4d3FrMHRQaTBWTkY2VWNJRVFEMEVrTDBNZ3pERmhVVnRVNUt1VVRYOWU4blRweDR2akRubWpScEVuNStmc1RGeFRGaHdnUkdqeDZOeFdKQlNzbkdqUnNaT25Rb0RvZURaNTk5Tmt1L3JsMjdjdnIwYVNJaUlwZytmVHBPcDh0aCtjTVBQM0QwNkZHZWU4NzFzbW95bWR5VkU4UER3NWt6Wnc1aFlXSG91dTRlUHhOTjAwaFBUOGZoY0xpM3g5eHl5eTBzWGJvMFYwNFRnQUVEQnRDclZ5OEFWcTVjeWViTm14ay9QdnUyN0V6OC9mM3g5L2ZuL2ZmZngyWnpYVi9tekpsRFFrSUN1cTVuYzVMTW1qV0wwTkRDcmY1V0VqRzc2aVg3QVErQWVNRG1JKzFuOW96NFdVcXhSUG9ZMzFXdU55MWJCS1lVaEFwUlBFbGhYeDgza09DZ0FJYVArWkMyZHpTaGZkdG0yZHFjVDBoaDJzenYzTWNPM2NtazE0ZlNxRUd0SzQ3NzVQQ3ArY3FIa3hlRUVBak5DOFBRdzRweW5tSjFuQWhFR0tKb0hDY1A5cmlEQUg4ZlBweTFqQ1hMTnRLc1NSMG1UbDdrL2p3bDFjTGVmVWVaT3VrWnhyLzJXSkhJa0I4eUlrNXdYaENCUUdKTVRFeUVZUmc5TWg0eU93RGVsejViWm5yL2hLcm43SEdFRUpLTWZZQVpaTHNwQTk4NkhJNWxtVGZsZVN1UE5nVFpOc2cvLzBsaEl4dTFBR0RaTjNNNWUrWWtBQlVxVm9XTVpIdjc5dndOUUVoWU9CM3VmZGpkejlmWGo0REFZR1o5RU0xekw3Nk50N2NyakhQVCtoVzA2OXdMdzNBeWUxb010ZXMyd0dReTA3elZYVmpTVTVueDdpczg5K0xGbFk5TEgyVEppR3pKSkRVbG1ka2ZSUFBBSTAreWF0a0M2dHg0RTNHbmo5SHY4VEVZaHNIbWphdlpzM016Qi9adVovaExiMmZiNDV0YmhCQUUrWmxJVE5YYkwxeDlLckp2bHlyNzhqV1FvdFJ3aVIzNkFUMDBUZXRoR0lZaktpcnFaeW5sRW92Rjh0M2t5WlBqS1NRN1RFdzRTMmc1Vjc3SnZrTkd1M1ZaZDlneG1YSyt0WDZ6Y0FZbmpoNmtXbzI2OUIvNklnQmRIM2lNRnJlMDVZOE5xNGlQTzBHUDNrTTVjZXdReTc1MkplRDBEd2ptM05rRDdObXhtU1l0YnFkcTlUcjBHVGpTdldJUDRPM2p5K2pYM2dmQTRiRHo1U2Z2a1hJaENhZFRaOFRMazFtL1pnbm56N25DdmkyV2ROTFRVOTNqQTlTNThTYTYzSjg5SXUxYVhNa08xWDNzeWx6eU93UURqNXBNcGtjREFnTFNvNktpVmtzcGw5anQ5aDhtVFpxVWpOTFRJdGRUUmRranM4S2ZFTUpIU25tZnBtbjNlWHQ3Znh3VkZmV3JsSEtKMCtsYyt1YWJieFk0azMxc2JDenQyN2VuWWNPR21Fd3VoMlhEaGcyeDJXeVl6V2Izdnk4bExTME53ekRvMTY4ZnZyNitUSm8waWQ5Ly81M1EwRkFTRXhPeDJXenMzTGtUcTlWS1dGZ1lNMmZPWk5hc1dWaXRWaUlqSTJuVHBnMnZ2UElLUWdqYXRtM3JIcmQ2OWVxRWg0ZlRzV05ISWlNakdUSmtDR1JzOWFsUW9RS3hzYkZ1V1k0ZlA0NnU2K3pmdjkvZFB5Z29pQ3BWcXJnZEc5N2Uzb1NGaFZHbFNwV3IvZ2FMRnk5MmJ3K0tqNDlIQ0VHRkNoVVlPTkFWclphY25FeDZlanFWSzdzVzBQcjI3VXYzN3QwTCt0T1hhSFJYVElUTGZlTENHeUh1RVlKN2hFTjhGTDkzNUcrR2xFdDBYUzZ0MW5UYUNRQU1HU1RNUmYrNi91THpEMk0ybTNscDNHeU9ISTFqODEvNzJQelh4VXZseWRQbmlEK2J4T0xQeHZIMDQwV1RrNnFnQ0dFR3lQTld2cnhRdkJFblFvWnBSVlRJcDF4WUVCTW5MeUl3d0plQmZUdXhmZGNoWGhuOUNCWENRL2w3MndIZW52bzFJNTU1Z0pZdGlqZFp6YlVRd2t5NlZiRDgxOUFub3FPanV4aUcwVW9JSVM3M3pPWHcwUFJrZEhSMFp5R0VOQXpEL1JKL3JXTXBwY3h0MjB1UFMrSTh1VzE3Nmt4OE9ZQnFsU3VkeTF6aExJeDVnQ1k1L1cweXB2QUI3aE5DM09mdDdhMUhSMGV2bDFJdWNWb1NXM241aDRyQUFwU1UvUDNYbFRnY2RrSkN5eE1TNnRvUGV2cGtMRTF2dmdPckpZMjY5WnNBY1A3c2FYNWQ5eDFWcXQxQXZValh1UWY3UHNNSGI0MWg1eitiYU5tNlBXU3M0bjIzZUJhbmpoK2hlcTE2OUI0d3d2MmQyclR0U3ZXYTlmRDF1MWhDL0lOSlk2aVhNY2ZSSXdmY3lXUUI0azRkNVk1MjNkaXpZek4zdE92R3dubnZNdktWOTl3UHozMkhqT2FEdDBZeitObHhCQVlWYkw5bW9KK0pwRlJkWEVnOFBqWTZPcm9HZWZpN2Nvbmo2M3JzazVkeDh6TDNkZHJucGt2T1E0WU5adGlobHhDaWl4Q2lpNysvLzBkUlVWR2JwSlRmR0phRTVzSS9MTjkycU9zNmRlczNjYytYbkhpTzVHVFhkcmFVNUVSTUpqT3hoL2ZoMUIxSUlQYndQaXBYclVYL3g4ZXdmZXR2N041K3NUTHFzbS9tc25iRmw2U25wZUowNnV6YnN4WGQ0U0NzZkFRQWQ3YS8zOTNIWkRJUkZCekt1RkY5Q1NzWGtVV21sQXVKM05keklIZDNmcERIbm55RmcvdDI4dVAzbndId3lNQ1I3bmFIRHV4bXdkekpQRHM2OXduOXJrYW1IYWFublI4ZEV4T3pUVW81TUEvM3NhRlJVVkVkTHIvT1p0NC9McjhPWjU3UDd6a3V1VGNWMTdsTDlMVGw1Yi9ESlhycUQvVFVOSzJucjYrdlBTWW01aWVuMDdsRTJpNjBGcjVCU2s4TGdVdzlUVHg3S0NvNk9yb3l4WFM5eXZ4L1h2dms5LzVSRm1SZHV2S25PZ0F4TVRGdjUyR2VHM0xTaXd6N013TWRORTNya0xIdDgwL0RNTDdOc010OEVSY1hSOFdLcnVpb0NSTW11QjJXTnB2dGlrbFIzM3JyTGY3OTkxOGlJeU41NHczWGM5V3p6ejVMbHk1ZHNpU0gzYjkvUDFPbVRBRWdKQ1NFRXlkT3NHSERCanAwNkVEOSt2V0ppb3JLTW9ldnI2OTd1NHpkYmljNk9wcUVoQVFjRGdmejVzM2o4ODgvNStSSjF5SmNhbW9xRnk1Y2NJOFAwS0pGQzU1ODhrbjNjWEp5TXIvOTlodWRPblhLOWgycVZLbkMvUG56QWVqZHV6ZTllL2NtTmphV2dRTUg4dmpqajlPMWExZkN3OE9KaTR0aitQRGhUSmd3SWNka3VIa2xQRlFuL3QrUlAwbVFHRklpa0lCRUNBT2t4QkJTQ2lrMWhJR1FVaUl5MmdrSkdLNzJXZHRKa1RFV1pJd25ESVNybjBSS0xXTnNpY2k0a0F1SndIQUZpVWhwU0NGQlNrMW9HZTJRQXFwY3NvUkF4cDBnODlna0pYY0xJZTcyOHVMOU0zdEhiZ0hqV3hBVk1uY25GQ1dCZ1g2TWVtVW05M1p1aFpmWlROVXE0VHo3eFAxNGVabFkvdU5tUHZsaURlKysrUlRoNVlNSkwxLzR1VW9MQlZjd1F1bHhuR2hRWkhFNnArTVNhTm1pSHIxNjNBbkE5eXYrb04rUXQ2aGRxeEpuenlYemYxR0RhUkJaSTFzL2gwTm4vc0sxTFBwbS9SWEh0dHJzUlpMZnhJVUFKSnFHUXdpUkpxVTAzQTdKSExqRVcrNHRwUXpLT0JZWm40bk1ZeWxsNWhPcUVFS1FlWnhUMjh6ank5dGVlbHdTNTdsUzI4dm4yYm5uUURCQTFVb1ZVNi9VTmovelNDbXYralNiMFI4aGhGbEtXUm53MWNTbGp1YjhFUnhhSHQyUk5RL21ucDFic0ZrdHRMaWxiYmIyZnY0WG5SNWVYdDRNRy9NV1ppOHZmbDc5RGNkakQvRGdvOCt3N0p1NTFLclRnTDZEUjJXSkFyRmEwckZhTFZ4NmlRd01ET0dKRWE0UXpSbnZqczB5VjkzNlRhaHpZMk1Xekh1WGJ4Zk9vUGVBRWN5ZWRuRnJuTGUzTDA4OS96b0xQM21QQng1NWlwdWEzbHF3SDBNQVVtcVgvTjIwSytuVzVjZVhyUHhlc1UxSjduT0pIZ0pjc1U5bW05ek9YZEw3NUhCT3k3Z201cWdpbWIrTEVFS1RVb1lEdm9iaDFBcGloMmF6bWQ0RGhyTm41eFlBRHV6YndlN3Rmd0NRbEhpZXROUmt2bDg4bThDZ0VPbzNiTTVQUHk2bXg4TlA0Qk9SZFd0YXJSc2EwT3EyRHB3L2Q0WkZuMDZoY2ZNMmRIL29jWnhPblIxL2I4eHg3anZhZGVQZlhYL1JxazFIbXJWMDNlL09uNDNqdmY4YlNaT2JiOC8vbHlvSXd2WElhQmlHUTlPMFhOL0hBSDhoUlBuTHI4R1ovNy9zdWl4d3ZkU0ovSjY3ZE96Y25ydVdYTGs5QjVpdnBxZVgvRGJlVXNxS0pwUEpXMG9wbEo0V0lnSUVydnZGNWRmTzNGeUw4dE1uVTZjdTczTzFhM1orcnZObFNWWS9YeDlmS1JGU3ltRzU3WlA1REplTHlDME5xQVQ0WG5iUHlUVzZydE95WlV2M1hQSHg4Wnc5NjlxQmNmNzhlY3htTTd0MjdjTGhjQ0NsWk5ldVhkU3RXNWZYWDMrZGRldldzWDc5eGZlUnFWT25NbWZPSEM1Y3VJREQ0ZUQzMzMvSGJyZTdvelFlZWVRUmR4K1R5VVQ1OHVYcDJMRWpsU3BWeWlMVCtmUG5lZTY1NStqZnZ6OFRKMDVrNjlhdHpKZ3hBNEJ4NDhhNTIyVlcxWms1Y3laWDR0U3BVd3dlUEpqKy9mdG5PZi9ISDM4d2UvYnNiTzFyMXF6Sm5EbHoyTEJoQTMzNjlDRTRPSmd6Wjg1dy8vMzNjK09OaGJpWUxhV0dSQU1FVWdnRUFvbVFFZzJrY0QwY1pueUcxRUFJaEhRZFN5a2t3dFVPMXpHZ3VjWVFybnVEeTBPaUlhUVFMbHNSMHFWZ211dVBMUVVJSVpHYXpCaGJ1RHd0SWtPdmhKU1l1Y3F6eXNXUGhFRElDQ2sxSHlHbGR0RTBpNDREQjA4dzRwa0hhTkhNOVM3OXp0VEY5QjB5RVc5dk14WENRNWs3WXhUbHkyVjNtT2dPbmRGaloyRzZTdkx5MUxSaXlza3NCSm9vb3EwdEdSUnZ4QWtpRVZuNENjMVRVdE5KU2s1RklKajY0UkoyN1kzbC9Qa0xkR3pmZ3JxMXEvRGI3N3Q0OGJWWjFLZ2VRVVNGVUFJRC9iaXpUV051YlJsSmVycU40VS8zb01kOVZ5N1p1dmJudi9IeEtacXlXVkxhOGZlRkI5b25mVnExOFl6WFkySmlRb0Z1UUM4cFpSY2hoTjhscTFMdUM3R1VjdnFFQ1JQS1JGSzlnbElyc3RrdkFPUEhqMjlYbU9PT0d6ZHVpQkJpN3VYYjlETnUxQTRwNVFaTjA1WUEzNDBmUC80VXdMeVZqemVVeUVHcFZxY0k5cytmK2QzVTlGYVdmL3NKSjQ4ZmRwODdjL280UHI2K2JONjRKa3ZiMW5kMm9WcU5PbG5PSGRpM25SKytub3VQbno5QklXSDQrUWZ5eU1DUkxKejNMc2VPN0tkV25RYnV0ckdIL3VXN3hiTjRabFR1VnYyT0h0N1BOd3MrSkNTMEhFOE1IMDlBWURERFgzb25XN3MrQTUvbis2L25zdW1YNVR3eFlueSt0dXlrV3AxSWlmUVBxdlRtaEFrVC9zM3pBSXBTd2JoeDR4NFRRc3kvZ2gwNmdZM0FVbDNYbC96Zi8vM2ZjWUI1SzRjMmxNZ0JCYkhEUzduMTlrN2NlcnRyOWUzYmhUTXdhUnJWYXRhbDE2UFBYTFZmNCthM3NYcjVRZzc4dTRQMjl6ekUvcjNiK1BqOWNkU3UyNUFPOXp4OHhYNmR1ajNLRjNQZXBtNzlKdmo1QmJENDh3KzRxME1QeXBYUGUvNkhncEpwaDE0K1FlOW0yT0hzM043SGdBL0dqeDlmSnU1alVWRlJvNEhKVjlCVEcvQ3psSEtwcG1uZng4VEVaR3dwRzl4UUlnY3JQUzA0bVhvYUdGcGp2THBmWE4vazU1a3VLaXFxaXhCaTFTWE9GYmg0TFRLa2xIOUlLWmNhaHJIa2pUZmVPQUlRSFIyZHIxQUlzOW5NcTYrK3ltKy8vUWJBbGkxYjNNNlErUGg0a3BLU2VPKzk5d2dMQzZOMTY5Wjg4c2tuakJvMWltclZxbVVacDBtVEpuVHIxbzJUSjA4eWZ2eDQyclZyeC9QUFA0K3U2NnhidHk3SHVSOSsrR0UyYnR6SS9mZmZUOGVPcmdYZmt5ZFAwcjkvZnpwMDZKQ2ZyNU9OMk5oWXVuVHBncjkvMW9BY3A5T1pwU3l5MVdybHd3OC81UGp4NDV3OGVSSnZiMjg2ZHV4SWxTcFZxRisvUGhzM2JtVElrQ0g0Ky9zemF0UW9tamR2bm0rWnppV1ppV2o0UWJ1Q0wwMFdMZkY3Ujk0bDRWZlhrVVJlRW5jaUJBYklMU0NXQ09sWUd0Rnd4bjhBWi9hTWJJWXMyc1M1WitJVDhmZnpZZCtCNDZ4ZXQ1WHR1dzVqTm1sMDdkd0tiMjh2ZnQyMGk4RlBUNlplbmFxRWhnWVFHT0JIN3dmYlVyVktPS2xwVm1aUGY0SHExU3BjY2Z6Wm42eThZalhiUXNYUWtjaVVvcHlpbUpQREdvbUN3bmVjT0owR1M1WnRwRkpFR0Q0K1hnem8wNEhhTlM5NlcyOXVYZytIN3VSSTdHa3VwS1JqdFRxb1U5dTFOKzlVM0huYTM1MDkrYzJsZEdwL2M2SEw3Q2JER0hRcFV3RXlFaGwrQVh3UkV4TVRhQmpHdlVCUG9Kc1FJdWlTaTM2SnZqaVVOVEwrSmhaTjA5WVlockZVMDdRZlltSmlFaTV2TjZScnpiMmZyVHp5YTBxNjgrNGd2L3p2V3o4V2U0QzJIWHRTODRiNmZMOTROcmZjM29sNmtVMzVmdkZzSWh2ZFRQMUdMVmozNDJMM2ZuR0FnL3Qyc21McHB5U2VqNmRyejRHMHVxMkRPMktrU2ZNMm5PNThoRm52UnpIZ3laZHBjSk1ycXZ6b2tYM1VydHNveTl6SlNlZUllWEdBKzloc05yc1RmZm42K2RPdDEyQjhmSHo1K292cDdqYm40ay9oNWUzajNsb0U4T3lvTjBrOEg1OHZwNG1Va3BSMEoxS3lmbUMzV3VvaHVBeHpXYmczVWtxYkVPSW53ekNXbWt5bTcySmlZczVkM3FldzdQQnl6cDg3dzdhL05qQjYzRFNtVFhxUlcyL3ZuTTF4bVhucFBuUmdOd3ZtVGFaeHM5c1kvdUlrL3Q2OG5wcTFJK25XYXpCYk5xM2xnN2RmWk9DVHIyUnhaRzc3YXdNbWs1a21MZHJRK281NytIanFPSUpEeStFZkVKU2xlc25sdUJ5cmZvU0c1UzRSWUc2NWtoMnErMWgyTkUyVGw3MnNwUUtyTXZRMHh3b2ZTazhMRjFQWThRQUFJQUJKUkVGVUIzVy9LRjNFN3R1ZTUwV3dUUHU3eElZY1FvaGZETU5ZYXJWYXYzdm5uWGZpcmo1Qy91bmV2YnM3ZDhla1NaTXdtVXcwYU5BZ3gybzBsOUt1WFR0bXpackZsaTFiR0Rod0lILysrU2ZQUGZjY3pabzFZOUNnUVZmc04zVG9VRjU5OVZWYXRteEpZR0FnYjd6eEJuMzc5blZIcVJTRXVMZzREaDA2UktOR2piSjlscHFhbXNWeFlyRllxRnExS2syYk5xVm16WnJ1N1VNREJ3NWsvdno1OU9yVmkxNjllbkhzMkRITVpqTUpDUW1VSzFkMDFiVktBdTRjSnpJak9nSWNocFFicEdTcDJXd3NyUkE1L1ZRTzNWS2tVYlNPazVPbnpyRnEzVllxaElkUXFWSTV4clJ2UVVUNHhXUzliZTlvUWxxNmxmOE9uMEozT0xFN2RDcFhLb2ZkN3VCOHdnVXFoRjk5Ni8wVGc3c1dxZnlaU09sQVNvcTBXbFp4SjRkTkxJby9mbWhJSUpNbURDVTkzVXJYWHEvUjlvNG0vTUtPYk8wT0h6bk52WjFiMGU4UlYyNEhYWGZ5MzZGVDFLOVh2ZEJseWkyRzRkcHljZmo4djlrOFpERXhNYW5BMThEWHc0Y1A5d2tMQyt1c2FWcFB3ekM2bDhXa2VpVVJLV1d5RUdLRmxQSTdUZE4relBpYlhSV25JV2VBdk52cU1QRHp6bjlFbWErZlA0RkJJWmpNNXF6LzlnOGdNQ2dFTDYrTFdiaDMvdk03bjgxNmk3czY5cUR6Qy8rSHIyLzIrdXRkN3UrSHBwbVkvVUUwYmRwMjVhRit3emo4MzE1dXZ1WHVMTzNxUlRiTGt0ZUVTeExHVnF4Y25ZcVZxK04wT21seDY5MlVLeGRCNUUwM3MzVFJ4MFJVcWtiZCtrM1k5dGNHN21qWERULy9BUHo4ODFlYXpHbzMwSjBTQ1IvbWF3QkZxU0VqRFB1Q0VHS2xZUmhMYlRiYmoyKy8vZlkxVnh3S3l3NHpzYVNuTWYvak4rbHd6OE9FbGF2QS9ROE5ZZDZIci9QMEMyOFFVY20xa3Fqck9yLzkvQU1PdTQzS1ZXc3k5TGxvcWxSejJVQndhRG1jVGgyVHljUnRkOTNEemJmZWpiZVBMd0FYa2hMWXRlMTNUcDA0d3NDbnhtSVlCbUhsS25BbTdqaW5UaHptNGY3RHVkd0hJYVhFNmRSWnUySVJ2Njc3bm1GajNpcjBGOUxjMktHNmo3bkkyRHFVQVB5UUVWbXlPaVlteG5xdGZrcFBDNDY2WHlneTdDOWRTcmxhMDdRbFFvamxWNnE0VmxTY09uV0tOV3ZXc0hEaFFvWU1HVUtQSGoyb1g3Lys1WEpDeHBhWmNlUEdjZmZkZHpObnpoeCsvUEZIR2pkdXpJZ1JJMWkyYkJsRGhnemhyYmZlb2ttVEp1NithOWFzd2N2TGkzYnQydEd6WjArR0RSdEdoUW9WQ0FrSjRmSEhINytpWExHeHNmajcreE1SRVhIRk5wa3NXN2FNbGkxYlVxRkM5dWlDNU9Sa2dvTXZidVhZc0dFRGYvenhSNWJ2dG5YclZ1eDJPLzM2OWVQbW0yL080Z3h1MjdZdER6NzQ0RFZsS0FWWUVLd1JRaTcxTVV3L2hEU2FrbTJSOVZLRXhvV2lqamhwMGF3ZUxaclZZOU9mZTVqOC90ZkVIajJUWTd1L3R4MWc4djg5U1dSOVYrcUxnNGVPVWExS09MNit4VlAxNTFwSXFRT2k5RGhPcEJCRkVuRnlLUUgrdm94L05lZXFPZk0rVzVYbCtQZk5lNmhXTFp4eVlVRkZLdE5Wa1RvU0xPM2FyYitxVlV5Yk5zMEcvQUQ4RUJNVFl3WktmOTJ1RW82dTY5LzcrUGg4RVJNVFk4OUZjemNCNmJXWFdBS09ua3hKZDFZdGpBZmh5M0hxRHB5NlRtcEtzanNCYTRQR0xYa3BaZ1lSbGFwaHQxbEpUMDhGS1VrNGQ4WmRYUWVnMDMxOXFGYXpMcWRQeEdLM1dUbDhjQThQOWMxYUxpL1RhV0pKVDhOdWQyV0lqejIwRjVQWkMxMTM4UGZtOWZ5ODZodXFWcS9OdlErNGJERXg0U3hWcXQ5QVFHQVFkcnVWU2RGUDA2elZYYlRyL0dDK3dyWlRMRTZBRS81cE5iKzdkbXRGYVViWDlSV3BxYWxmWlZ3amMwMWgydUdaMDhmNWJQWWtxdFdvdzkyZFhROSt6VnZkeGFrVFI1ZzZjUlJkSDNpTU5tMjdzbmJGSW1yWGJVQmdZQWpmTFBpUUJ5L1pJdEdveVMxWnhzeDhHUVZJVGIxQW03YjMwYXBOQjNiOHZaRy8vdmdKUC84QW5obzVBYlBabXlXTFBtTHR5a1hjMU93MmJtcmFtbnFSVFRoOThnakhqaHpBM3orSTBhKzk3MDdpV1pqazFRN0w4bjFNMDdUNXdQdmp4NC9QMHhPdzB0T0NvKzRYQ3B2TjlxZWZuMStGOGVQSHAzdGkvdFRVVkY1KytXVUdEUnBFeFlvVkdUbHlKS05HaldMR2pCblVyRmtUTWh5V1gzMzFGVmFybFRwMTZqQmx5aFRxMWFzSEdTV0hIUTRISnBPSm5qMTdjdSs5OStMcjY3SzlzMmZQOHNzdnYzRHc0RUVtVFpxRVlSaFVxbFNKSTBlT2NPREFBVjU5OWRVY0haYTZyak4zN2x3V0xseklyRm16cnVrNE9YSGlCUFBuejJmeTVNazVmbjd1M0xrc0pZVjc5T2hCang0OXNOdnRyRnUzanNXTEYvUGtrMDh5Zi81OEhuNzRZYlp1M2NxQUFRTzQ2NjY3M0tXVlN6dGVtczgyNlV5TmlHZzA0NXFMckpsSVF4NUgySkdHamlpR0pMRU5JMnRlOFQzNnVkSFRzeHl2L2ZrZmJydTFZWkhMbEJ1azRRRHBRQmp5ZUZIT1U3eWE2dVFNSmpEMFZEUnowZXgxU2ttMU1PaXA3RGtWQUJJU1UranprR3YxWE5lZHpQN2tSeDd0WGFocEwvS01ZVmhCeWlONTZSTVRFNk1EMmNMUEZjVkxab25odk5LN3QzQit0anoySTR2TmVFTjNTc3ltd2wxMFBYVWlsc1dmVDhQSDE0ODcyN3ZDUTcyOHZOMnJpV2ZqVHpGNXduTUExTHdoa2h2cVpRMjViSEJUU3hyYzFKSXpwNDlUdVdwTktsU3NTbkpTZG9mNG9ZTzdXZlRwRkF6RHdOdkhsMjRQRGtKM09EajQ3M1lHREgyUmFqWHI4dFg4OTltMmRRTytmZ0U4OE1nVEJBYUYwdjJoeDJuZjVTRitYZmNkSjQ3K2wyZkhpZTZVV0d3R0FqN3EzVnNVclNkV1VlSXBDWGE0N3NmRk5HMXhPeDI3UHBKbEJlMituZ01KS3gvQjBjUDdFRUp3NXZReEhoMDhDaDhmWDlhdVdNUzdiNHpBWWJkbDJhNW1HQVpTU2d6RHlkMmRIcVRML1gzcCtvQnJhOXdYY3ljamhLRDNnQkhVcmQvWVBkZnpZNmR3Y045T3R2N3hFeWtYRWdHb0VGR0ZYbjJmNFk1MjkrZjdlMTJOZ3RwaFdidVA1YlJsTERjb1BTMFk2bjVSK3NqTWNaS1hMVHVaSmI0OVFXeHNMR1BIamlVeU10S2RVTFZ6NTg0Y1BIaVFnUU1ITW16WU1IcjE2c1djT1hObzJyUXBZV0ZoVEp3NGtaZGZmdGs5eHAxMzNwbGx6RXluQ1VCU1VoSVBQZlFRM2JwMVk5MjZkU3hmdnB5Z29DQ21UNStPdDdjM2I3LzlOblBuenVYdXUrK21iZHUydEd6WmtvTUhEN0pueng2Q2c0TlpzR0JCdG1TeWwzUGh3Z1ZlZWVVVk9uYnN5RzIzM1FiQTZkT25YVkZsWVdFa0p5ZXpmdjE2aGcwYjV1NnpjZU5HVnE5ZXpkYXRXK25Zc1NPVEowOG1QRHljenovL25HSERobkgwNkZIbXpwM0x4SWtUYWRteUpaMDdkNlpkTzgrK2t4VTFGU0t2SFEyYkRVM3NRb0toSjJQeUxwK0xEZ1hqNzIwSHIvZ2VmZUxVeGR2WXlWUG5XTGw2Qy9NK0dsM2tNdVVHUTg4d2NVM3NLc3A1aWpWTTl2eWU0UTExb2UzeERXNkJsMSt0UWg4L1BkM0t3d1BlWU1XM2IrVDQrYnpQVnVIcjYwM2YzdTNSZFozUEZxNWo4SUF1aGJadk9EK2tubHVEZEtaOFhySGhCem03OXhRRkpqODMyYUptOXZlSEsvcVl4YkhnQUxOM1dGRFJKQjYrR3BuaG9QbkpMNUpYbkU0bkpsUGhSZFlrcGppNGtLYmJNZnRWZjZ4THBmaENHMWhSNWlodU85UjFQY2VWTmNNd2tJYUJJWTJNb29XdTFVR3psM2V4MkdoK1VIWllmQ2c5elQ5S1Qwc2Z4ZlZNRngwZHZiUml4WW9QUFBQTTFaTW5YNG5mZnZ1TmxTdFg0dVhsUlkwYU5SZ3laRWcyTzFteVpBbTdkdTBpS2lxS1YxNTVoWmlZR1B6OC9KZzdkeTdmZnZzdE5sdDJoNlZoR0RpZFRnWU1HTUFUVHp6aC9temN1SEVJSWVqZXZYdVdiVEJTU3JadTNjcnk1Y3RwMDZZTlhicDBZZVBHalp3NmRZcmV2WHRua1NlenFzNktGU3V5bkI4elpnenA2ZW04OTk1N2JxZk40c1dMZWVlZGR6QU1BMDNUdVBQT08zbjc3YmZkMTQ1ZHUzWng2TkFoT25YcVJFREF4ZXFPN2R1MzUrZWZmM1lmSnlVbDhmUFBQOU80Y1dOM2hFMWVXTFZxRlgvKytTZmp4NC9YU25weTJQeHdkdDl6VlF6RGROSTNxQmxlL2psVzFTNDBOdjI1aDVXcnQvQi8wWU56L1B5NTBkTjU3c251Uk5hdndibnpGL2gxNHc1M05WdFBZMDgvaEMxbEIwSTZLa2MwbWxGa09ZdUsxV01najcvZ0Y1L2lURFA3MWhCK0lRV3YyMzI5STZXVDFQaGxJSXpSRlJ0ODhKNm41U210Vkt0V3pROVhtR0V4MWNQS0hmTlh4aTR3Q2ZwV3ErRGpVZWZkOVlTVWtoTm5iUmlTQlk5MXJkVS9GMTBVaXF1aTdERHZLRHNzZnBTZTVoMmxwNldUNjhWeGtsZXU1ckRNL08vUzZtVGUzc1huc0R4MTZoVGg0ZUY0ZTJmUFpXRzMyOUUweldQYmJVcTc0d1FnYnMvSU0xNSsxU0w4UW03SlJldXlpU1ZwTTdydDVPbUtEZCt2VXBUekZPc1NnYWcreFNJbCt3MW5XbkZPVzJKeE9oSmRSWm9OUTJWNUwwSk9uRGhoS1dsT0V3RE40RU5EUXBwVlJRL25salNyRTBPQ0ZDckpuNkp3VUhhWWQ1UWRGajlLVC9PTzBsUEY5Y1NWSEErWlRnbHZiMjk4Zkh6dzlmWEYxOWUzV0tPOHFsU3BrcVBUaEF3SFRsbkpVZUlwTkNHWDZiWTRwRlRYLzV5UTBrQzNud0hCc3FLZXEvaGpLNFg4emRCVHNpVXFLb3ZvTmxja2tjbTdhUGRqS1VvbUE3clYraDNZbHBHNHJ0QndPdk0zWG5wNnJuTlZlWXlVZENmQXRvSDMxdnJqMnEwVmltdWo3RER2S0Rzc2ZwU2U1aDJscHdxRm9wU3dGS25qdEovMXRCd2xFcWY5REVnZHB5R0xQQUY0c1R0T05DbVhJaDA0N1dxcnFkTitCbUJuK1hyVFRuaGFsdEpNcmNpbTM5YUtiUHF0cCtYSUNRblQ3UTZKeldFVTJwanJWbjdGajk5L2thYytaMDRmNTgxWGgzSWhPZEY5YnZPbXRTeWM5MTZXTmttSldmTWJmakhuSGJiOXRTSEx1WStuanVQUWdkMzVsdjlLMkJ3R2RsMGlZWG91bWlzVXVhWW83UERqcWE5eGNOK09QUFhadkdrdHM2YU95N0t3c0hEZWUyemV0Tlo5ZkhEZnppd3Z1NFpoTUhIY1V5U2N6MW8rOE9WaFBRc2svNVZRZHVnNWxKN21IcVduQ29XaXRIQldubDRua2VjZGxqelZFaWt6T05KalFYQzJjdnpPZFVVOVY3SEhWcGt0OXQ4ZC9uNjYzWExFYlBiSmV4blMwb0xodEdMb3lVZ3BGM2xhbHRLUEtPZHBDYTZFNFNjWG1pemluWlIwdlp4UFNNSHJvSjgvRzhldjY3N0RQeUNRM2RzdkxyTDFHZlE4SDArTklpVFU5Vk00SEhacTFxNVB2OGZISUtWazhlZlRlT0NSSndGWTl2VmN1ai84ZUpZeGYxcjFOVHYvMlVTdnZzL1N2TlZkQU5oc1ZuWnQrNTM3ZWc0c3NOeTVJU1hkaVlRRXcwOHVMSllKRldXR3dyYkRuZi84enNGOU8waEx2ZUErVjZsS1RlcldiOHlhRll2dzkzZFZsVXRQVDZYemZYMjQ3YTU3U2JtUXhPcGxDM2pxK2RmNWIvOHVFczdGY2VzZG5kMzlEeC9jdytybEN6a1hmNG9uUjR5bll1VWFBUHkzZnhlR1U4OVhXZS84b096UWN5Zzl6VDFLVHhVS1JXbWhVYU92N1hGN2gwL1ZiYWRmZCtvWE1KbURQUzFTaWNIcFNFYTNuMFpLcG9wMjYvV2lucS9ZSFNmbFdzNUtqdHM3WW9uaFNPeWRpK2FsRm9mMUdBQzZsQ3M5TFl2Q2N3eHVWOXY2MmNyWVQ5S3N4dWl3SUlsSksxalN2M2t6WHFmUHdKSFVqV3pLTytPSEVUMXBQbVNVS0k2b1ZKVVJMMDhHWVAvZWJmeis2MHFrbEh5M2VEYmhFWlZwMmJvOVVrcU9IejNnamlMWnMzTXorL2Yrd3gzdDcyZnM2N093V3RMZGMrM2R1WVVxMVc4Z3JIeEVnV1RPRFU2bnpOemJQMjl3dTlyV0lwOVFVYVlvVER0TVREakx0d3RuOE9yL3plWFVpU1BzM1BZNy9SOGZBOEJ2UC85QXk5YnQzYzdHRlV2bm8rczZWcXVGVDJlK3liMDkrbE94Y25VQ0FvUDU4cFAzcUhOall3Q1dmenVQb09BdzJ0L3pFUFVpbStGMXlWN3pIWC8vUnJNTVoyWlJvK3pRc3lnOXpSMUtUMHMzd3FiMzhiUU1Da1Z4NCtObm1tNjN5QmZ0cWZ1Qy9VSlZrdGhNN0duN0FabnM3V3N0bGx4V0hzbm1vMGsra1lhbHQ4TjZDaS9mSWsxK1cyTFJyY2RBY0xqYVRkUHlGaU9yS0hXWURERkRGL0tGVkl0VEN3a29tRWxXcVg0RGNhZU9jZmkvdmVnT08ydVdmd2xBU0ZoNGp1MFRFK0xac080N3lvVlhKSHBNZjV4T0o3NStmdnp3elR6dTd0U1RhalhyOHZpd0tMeTlmYmlRbE1BSGs4WXdmckpyRzlDV1RXdHBldk1kekp2eEJvY1B1cmJtV0MzcE9KMDYrL2I4alg5QWtMdjZ3OENueGxJdnNtbSt2MWVxMVltVUdNTE1qSHdQb2xCY2hjS3lReUVFZGVzMzRaOHQ2emx4N0JBWGtzNjc3ZkJLK1NSMi9iT0oyRU43dVpDY3dMSnY1Z0xnNit2UDBrVXpDUWdNNGJhN3VuSnZqLzRJSWZoNzgzcjI3dHpDZ0NkZXdtcTFzT1B2VFR6OS9PdEVqZTdyTGpPZW51YktJemI2cVc3NFpVUU5BRVMvL1JsZVh2bVBWRkIyNkhtVW5sNGJwYWVsbXlOSGRwL0pSVE9Gb2xRUlZudHEwcG05STk3WGJTZkc2YllhbUgwcWVWb2tqNlBiNHRCdEowQm9VOHZWbVpWY0hITjZLQTJ5dmhITXlmYTBmMFBLb3VQRVlUMkZvVjlBR25LaXAyVlJlSjUrM1dvZS9teGw3S3FVZEdmWFlIOVRnVXBOMXJvaEVzTXdPTGh2Qi80QlFmajZCU0NFd0d6MnlyRjl1ZklWR1QxdUd2NEJnUVFHaGVMdDdRUEE1bzFyc0ZyVE1aeE9kOTlEQjNkVHZrSmxBUDdidjVOOWUvN201dGJ0R1BMc2E1Q3hoLzJ0cUtmdzlmUEhxZXYwNlAwRU56Wm9sdS92a29tVWtwUjBIUVFySCt0U1MyM3dWQlFKaFdXSG1tYWlWcDBHQUJ5TFBVQ1ZhclhjTDRYcGFSY3dja2hQMGZUbU82aGN0UmJCSWVYd0R3eDJWeWo0ZWRVM25JMC9oUkFDSVFSU1NtSVA3YVY4QmRjRDAvbzFTMGhMVFNZZ0tJUUo3N3AySkp5TFA4MW5zOS9pektsalZLeFNnMmRlZUJNLy80RDgvaXh1bEIyV0RKU2VYaDJscHdxRm9yUVMwY0Q2K3BsOWZ2ZFlrN2UyOGkvZkFjM2s1Mm1SUEliaHRHQkovZ3NwNVY4Vno0UzlVVnp6ZXNSeEV0Rm9SbXJjdnlOZk5QVGtXYnJ0REdVdDE0azliUjhTZWRhd1d0WGVXNFVMd1lkT1EzYTEyQXo4ZlUzNUh1YjJ1KzlqMTdZL09IbjhNRGMyYU1ZZnYvMUlwNjU5cUZTbEJpZVBIZUtkOGNNQXNOdXNWS2wrQXdEL2JGblA5cTIvNGVmbmVtaTFXdE5wM0x3Tm5ibyt3cTV0Zi9ERzJDRUFlSG43Y0grdndRQXMvL2FUTEN1RUFIdDMvVVZFeGFvNG5VNXExWW5rejQyckM4VnhZckVaT0EzUU5KTXFLYWtvV2dyQkRvTkR3bWpUdGl0cmxuK0p5V1RDYXJHd2QrY1d1blR2eC9IWWc2eGQ4U1Y3ZDI0QklPVkNJcDN1ZXhSdkgxKytXVGdEUzNxYSsyVTBKU1dKaC9vTzQ0WjZOL0hWWjFQNTYvZDE3dkg3RFgyUmxBdEpiRmozSGI1Ky9sbm0zN2grT2MxYjNzV3FaVjhRMmVobXRtL2R3RzEzM1Z2Z24wYlpZUWxDNmVrVlVYcGErcWtWMmZSTGdOaDlPeDcxdEN3S1JYRWl4Q3pIbVFNdjlKRzZmWnNsZVV1d2YyZ2JoSmJ6d21ocFJob09MTW1iUVRvdVlESWVFZTFpaWp5M1NTWWVLN3h0RWltTERCbjRqaTExZDBoWmNwdzRyS2N4OUNTQS8xVnBPU3Y5MmowVVpZRUI5OVQ4OGJNZmp4NUtzVGpyNVBkQk9EMDlsZmt6MytUazhjTTg5dVRMUkRhNm1SUEhEckZtK1pkMGYraHhoci8wRHRWcTFuVzFUVXNoT1NrQkFLZXUwN2JqQTdUdCtBQUFtOWF2SU83VVVRSUNnM251eFVuWjVrazhINDhoRFhlU1dES2lUVll1blUvM2g0Znk2OXFsMUxteE1mOXMrWlZUSjJLcFVxMVdQbjhWRjY3eW0rSy9BZmRVWDFXZ2dSU0thMUFZZG5qc3lINFd6SHNQczVjWHo3endKdUVSbGRuNXp5WTJyVjlCMXdjZW8ySGpWdTZWK1BObjR6Qmx2SUE2N0RZR1BQRVMxV3JVQWVDeldXOWhHQzRuNU12aloyYWI1NjgvZnVLV096cXpmOC9mN25PSjUrUDUrOCtmZVdYQ3g2eGE5Z1czdE9uRXpLbXZjblByOXU1b3N2eWk3TERrb1BUMHlpZzlMUXNJdFVkQlVXYXBlT09VdzNGN1JqeG1PTTR0U2s5WTcrc1gyaHJOSE9ScHNZb05wMzRCYTlLZk9KMHBOcE1RL1NwRVRpL1d5RUtQT1U0cVJNNUx5WXc2c2FjZnh0di9CaytKVW14STZjU1dzZ01rWnpSMFZVMm5tSkNTdlo2VzRWb0lJZVQ4RmJFenJIYmpYWWR1NEdYT2U2VndmLzlBV3JadXowUDluMk5TMU5OVXJGemQvZGtuSDEyTVlzdGNQYnl6L2YzdWN4dCsrcDRkZjI5MGZaNmNTT1JOTjdQMXo1ODVlZXd3UFhvUEpUN3VCSnQrWFltM3R3LzM5UnpJNDhPaVdiZnlvZ3F2WDdzRVg3OEFJaHUxNE5lMVN4RkNvMTNuWG55ellEckRSci9sZnVqT0t3N2R3R28zQUtGV0R4VkZUbUhZWVVTbDZuUzY3eEUwemNTVU41OG45Skw4UW5PbXhiai9mUzcrRkNQSFRxRktoWXVPeFM4L25ZS1BqeThBOFhFbmFkTGlkcjcrWWpyMUc3V2dTZk0ySERxd2kwM3JWOUQwNWp0bzNPdzJtcmE0M2YxQ0txWGttd1VmY3R0ZDl4SVE2TXE0SHg1Um1kcDFHckpxMlJkMGYraHg4b3V5dzVLRjB0T2NVWHFxVUNqS0FwVWFmZkQ5dVQzRDJ6cWRLZCtsbmYrcHNwZGZUYno5NjVacUI0cWhwMkJQUDRqRGNnd3dUcHBOb21kNC9mZi9LbTQ1UE9ZNEFhaVladm4wckwvdk03YlVQYzNOUHBYUVRQNjU2SFg5WXIyd0hXbWs0MFFPcXRKb1JxcW41U2tySE4yL2ZaaW5aY2dOWmlrK2NTTGZTRWwzK3BVTHp2dURNRUNyTmgxSlRVa21yRndGWG96TytkbHh4ZEw1MmM3ZDFhRkh0b2dUaDkzT2dYKzNNZVhONS9FUENLWnR4d2VJYk5RQ3dGM1dHT0RndnAyc1hiR0k1OGRPeVRMbUxiZDM0cTgvZnVMckJkUHBQV0FFbXBiMzczUWgzUWtTaTlOdWZKcm56Z3BGUGlpb0hmcjYrZE95ZFh1MmIvMk54czF2bzgvQTUzTnM5OEdrTWRuT1BUcm9oU3dyK1FBMnE0V05QLy9BaWlYenVhRmVJN3JjM3krTFV6U1R0U3NXa1hEK0RBT2YvbCtXODkxNkRlR2Q4YzlTc1hJTmJyMjlVNTYvRDhvT1N5UktUN09qOUZSUjJDUWtKUERKSjU5NFdnekZWVWhJU01qOHAvU3NKTVZMZUtOcFc4N3VlNjZsMCtBOXUrVklUNGZsaUxjUTNnaFRBSm81QUNIeXYrMi9wQ0NsRTBOUFF6clRrTktPQkR2SUpaclVYd2l2UHlQT0V6SjUxSEVpV3M1eW5QaDNXQjh2NmRpVm5yalJPNkI4aDFMeGg4NEplL29SZE90UkpNeXQwdWdERlVLcXlFYS9ialVUNTY4NHVpRFY2aHdhR21SR0swQ1MyS1RFYzd6M3hzZ2NQMHRPT2svSHJvOWtPWmRUeEFtQTJjdUx2b05IVWJGeURleDJHMTkrT29WSEI3M2c3bmZ5MkdHK1dmQWhEL2Q3anIvKytJa3RtOWFRbnBiS3NkZ0RtRXdtbmhnK252bXozdUtuVlYvVDZiSTVyNFVoWFNVbHBlU0x3VDFySitYaloxQW84a3hoMnVIdTdadDU3M2pPZG5nbTduaTJjem10NUFPRWxZL2dzU2RmSmpBb2xOakQrOWp3MHpMdTZ0RGQzZS9QMzFhemFmMXlobzJaeEt6M280aVBPNDdkYmlOcWRGL0NJNm95OEtteHpKa1dROFZLMWR3SlFYT0xzc09TaWRMVHJDZzlWUlEyVXNwbERvY2o5T2pSbzU0V1JYRU5wSlJsOG85VUlYTDZLYURQbWNNaksybzIyYzhwN1ExeDJHb2Fla0oxRUFYYjkxZ0NFRkphcFJESEpSd1RRdTRWdWxoUXNmRUhIcTJxNVZISENVQzFCaDhlaU5zem9qZk8xTy9TRTliakg5WVdvWGxjckVMRm5oNkxMV1U3U0RaVjlFOSt6dFB5bERWcTFHM1VFT0RZZjN0Sy9KWWRBK05ESWNYUU5JdVRJUC84MjBGb1dEaWpYbnMveDg5eUczRUNVTFY2SFNwV3JnR0FKVDJOZmJ2L3p0SXZvbEpWK2cwWlErUG10d0hRN2NGQmZEeDFIQjI3UGtLZEcyOENZTVRMay9IT2VNak9DMmtXSjFLQ1NaaW01Ym16UWxFQUNzc09iMnAyYTRGWDhnSHFOMnhCWUZBb0FBbm56bkQwOEQ2NDVJWDBobnFOYU55c05aV3IxblRuSlhwNVdFOTNCUk9BTWRFZlVpRWk3MVhzbEIyV1hKU2VYa1RwcWFLd21UQmh3aWVBQ2pkUmxIZ3EzdkQrR2VBOVQ4dFJGaWdSSG9wS2pUNzQvdXkvSTU4MDlPUlphUWsvNHg5Mk81cXA0R1hwU2dLMjFBUFkwM1lqQkZ0OXBOWmQxUDdVNm1tWnlocWEyU3R6ejBvN0Q0dHlUUWJmVjN2NzV5dGpONlZZbkxjSCt1Vy8xR1Jpd2xsM0JaM0x5Y3h4Y2lWc1ZndWF5WXpKWkNJOUxjVjlQajd1dUR0WllDWmUzajV1cDhtVkNBNEp5N1A4cnBLU1RpUnM3SDlmOVYxNUhrQ2hLQUNGWlllN3R2M0I4ZGlET1g1Mkx2N1VWZnRhTE9tWXpWN1o3RER1MURIS2hXZE5xQjVScVJwaDVTcGNkYno4dkl3cU95elpLRDExb2ZSVW9WQW9GTVZCaVhDY0FGUm84UDdzK0gzREU2V2VzakR0M0Rvdm42QkdlUHZkQUNKL3VSNDhqZE9SaURWbEY0YmpIQWk1eHVKdzlJbG84bEdpcCtWU2xIeWNVbjRvZFc2M09TUyszdmw3RU01cmpoT0FNNmVQOC8zWHMwbTVrTXlEZlo0aU9LUWNxNVl0WU1MTGd3Q3cyNjMwN1BPMHU3MFFHb0w4aDRkZkRadkR3T0dVQ0NGVmtqK0ZSeWdNTzh4cjdnaUFiWDl0WU12djY3RGJyTlNxMHdBcEpWOTk5ajQvci9yRzNlYkprZVBkLzlhMC9MOHdYd3RsaHlVZnBhZEtUeFVLaFVKUlBCVE5YYXdBeE84ZFVVOGlsZ0tORUY1NCs5WEU3RnNkazFmZVY2MkxHMmxZY2RqT29GdU80WFNjZFozREdGZXhRZHhFSWI1MmVscStza3F0eUdhL0FNVHUyMTdpSTA0QVB0NHF2ZnpPeEI3Mzl6VlZyQkRxN1dseFBNTFpKRHRwVm1kY0RmOWExZHUxRThWV24xMmh5RVRab2JMRDZ3R2xwMHBQRlFxRlFsRThsSmlJazB3aUduNXdVRzU5c3ZuWkFOKytVdHFmdHFmLzE5cWUvaDhnWEptQ05TK2daQ1dRbGRLQk5HeEl3NXB4VElMUStGb1lqc2tWRzgzNHo5UHlLYTR2bm1vcEhKLzlHRHM3M1dhOHBqc2xabE9KODI4V0ticFRrbTR6RUlKWjZpRlk0U21VSFNvN3ZCNVFlcXIwVktGUUtCVEZRNGx6bkpCUmJRZVlEOHcvZjNCNE5idE5kTkEwMlZUcUtkV2RnaENCOENySStPZVROVi9EaWFoUXpyQVVWRllEMEtSTWtVSWtndHdqSlgrZnNGZzN0SFI5QjRVaVh6anMya2RlWHNZcnFSYW5PVFN3UkpwcGtaR1NyaU9SRGswVE16MHRpNkpzbyt4UTJlSDFnTkpUcGFjS2hVS2hLSHJLMXRKRUJ0SFIwVDhDbGNhUEg5L2MwN0lvaXA3cmJhdE9Kdk9YeDM1dE12TlF0WENmSXRzYlh0S1FVbkxpbkEzREVGODkxclZtSDAvTG8xQW9PMVIyZUQyZzlGVHBhVm5oZW4ybVV5Z1Uxei9YWitaVmhhSU1ZSmpraDRZQjZkYXlreDRuemVyRU1NQ1F6aG1lbGtXaFFObWhzc1ByQktXbkNvVkNvVkFVTGNweG9pajE2SWJzcnh1eXY2Zmx5Q3VENzYyOUh0aWJZaWs3RDhLcEZpY2dkdzI2NzRZTm5wWkZvVURab2JMRDZ3U2xwd3FGUXFGUUZDM0tjYUlvOVp3NHNPUGtpUU03VG5wYWpud2g1VFNiUTJKM0dKNldwTWl4T3d4c0Rva1EyblJQeTZKUVpFSFpvZUo2UU9tcFFxRlFLQlJGaG5LY0tCUWxHSXZoODVtRTVCUkw2UzhXa0pMdUJFaEsxNzIrOExRc0NzV2xLRHRVWEE4b1BWVW9GQXFGb3VoUWpoTkZxYWQyWk5NdmFrYzJ2UzRmcnA2NnYwbzY4Rm1heGNCcFNFK0xVMlE0RFVtYTFRbUlUek8rczBKUllsQjJxTGdlVUhxcVVDZ1VDa1hSb1J3bmlsS1BSRlNWaUtxZWxpUGZTUE4wQ1RLdEZPOWRUN1U0a1NCTlprMGwrVk9VVEpRZEtxNEhsSjRxRkFxRlFsRWtLTWVKUWxIQ0dYaGZ0UU5TOGxPS3hZbVVwVzhWVVVwSnFrVUh4SnArbmFzZjlMUThDa1ZPS0R0VVhBOG9QVldVZHB5NlB0U3A2ME05TFlkQ29TaDdtRDB0Z0VLaHlBM2FkTjFwZEl4THNDT0VwMlVwWEtRRTNRbUdvVXBLS2tvNnlnNFYxd05LVHhXbGwrUC83VDdrYVJrVUNrWFpSRGxPRklycmdDTi9WZitoZHF1am45dDFXZDNUc2hRTjRsanMxdHJMUFMyRlFuRTFpdHNPSFpZVWI0Y3R4ZHMvdEVwcWNjeW43TEIwNEluN2hUVXQwYzgzSU14U1BMTXBQVlVvRkFxRm9saUlqbzcrTVRvNmVwdW41VkFVRDdVaW0vMVR1R05TQUFBZ0FFbEVRVlJTSzdMWkw1NldRNkZRS1BMQ3VISGp4a1JGUlczM3RCd0t4ZFVZTTJaTVJIUjA5TGVlbGtOUk5xaFp2OW5zbXZXYnpmYTBIQXFGb3V5aGNwd29GQXFGUWxFeWVWNEkwZlIvLy90Zk0wOExvbEJjaVlDQWdHamdnWmRlZXFtYXAyVlJsSDZFb0s0UTFQVzBIQXFGb3V5aEhDZUtNb0RjNy9wUG9WQW9yZy9HamgxYlhnaFJCVURUdFBzOUxZOUNjUlZhQTVxWGwxY3JUd3VpVUNnVUNrVlJvWEtjS0VvOXNmdDJQTzFwR1JRS2hTSXZhSnJXRHhBWi8zNEVlTjNUTWlrVWwvUDg4OCtIU2lrYkN5RXdtVXdQQTBzOUxaTkNvVkFvRkVXQmlqaFJLQlFLaGFLRVlUS1orZ3NoTWt2S05od3paa3lFcDJWU0tDNG5LQ2hvcUJEQ0srUHd3V2VmZlRiUXd5SXBGQXFGUWxFa0tNZUpvdFJUcFg2VCtsWHFONm52YVRrVUNvVWlOOFRFeEFRRExUS2NKZ0RDejgrdnQwZUZVaWh5UUFqeGtKUVNLU1ZDQ0ovdzhQRGJQUzJUUXFGUUtCUkZnWEtjS0VvOTNrS2I2UzIwbVo2V1E2RlFLSEtEWVJpUEFDWmNMNlprL0grUXArVlNLQzRsSmliR1h3alJsQXc5elhDZ0tBZWZRcUZRS0VvbHluR2lVQ2dVQ2tYSllsQ213K1FTV2d3ZlBqellNK0lvRkRreUNQQzlWRmMxVGVzVEV4UGo3MUdwRkFxRlFxRW9BbFJ5V0lWQ29WQW9TZ2d4TVRHK2htSGNjdW01ak5WOEVSSVMwZ3Y0eEdQQ0tSU1hJS1Y4TkhNN21SQWlNenJLSDJnUExQZTBmSXIvWisrK3c2T284eitBdno4enN6V2RoQmFRRkZGQUJaS2dlQ3IrRk12WjhQVDB6dk1VUlJCN3IxaGhRUlRiV1VDOXM5SXNKM1pwbGxNODcwQlBKUWtnQ0lna29VUmFFdEkzMlpuNS92NUlNUVNDQVJNbTJYMi9uaWNQTzdOVDNydnNKanVmL1pid2xMODZkN2pUR1lnb01ySEZDUkVSVVFkaDIvYjVJbUxVanhuUnVGNUVvR25hYUVmREVkVUxCQUp1cFZRbW1uUW5heGpyeExidDh4eU9SMFJFMU9aWU9DRWlJdW9nbEZKaldsZ1BBTWZkY3NzdHZnTWVpbWgzWTBRa3F1bUtKdVB4bkI4SUJOeE9CU01pSW1vUExKd1FFUkYxQUZkZWVhVkxSSWFoeVVWb2cvcXVFRnBNVE13Zm5NcEgxRUFwTlJvdHZFNEJ4TnEyZllKRDBTak1wZmJQV0pUYVAyT1Iwem1JS1BKd2pCTWlJcUlPSURrNXVhdHQyMnNBZEVYZHhXbFhFZEVCN0FCZ291N0NOQXZBbTA1bnBjaW1sSG9id0FMVXZTWlBBVEJNS2ZVWWdFclVEUkpiNDNSR0lpS2l0c1RDQ1lVOU14UzZ3dWtNUkVTL0poQUlGQUlZMUxBOGZ2ejROUUFPRlpHVEE0SEFja2ZERVRVeGFkS2t4eHB1QndJQm4xSnFXQ2dVZW16S2xDbmJIUTFHUkVUVVRsZzRvYkMzNmFlVjY1ek9RRVJFUkVSRVJKMFR4emdoSWlJaUlpSWlJbW9CQ3ljVTlsTDZaYnlZMGkvalJhZHpFQkVSRVJFUlVlZkRyam9VOWtUUTEra01SRVJFUkVSRTFEbXhjRUpFUkVSRVJCMmUySEt6MHhtSUtES3hjRUpFUkVSRVJCMWUzdHFjWlU1bklLTEl4REZPaUlpSWlJaUlpSWhhd0JZblJFUkVIWmh0MjFlUEh6OStxOU01T2pNUlNiSnR1NXVJckhJNlM3aFJTaDNuZEFhS0hLbjlNcDRFZ1B3MXViYzRuWVdJSWdzTEowUkVSQjJRVXFwSVJDQWkxemlkSlJ4b0dodlp0aGVsVkluSDR5bDNPZ2RGQUVHRzB4R0lLREt4Y0VKaFR5bXNjem9ERWRHK1VrbzlEdUFkRVJrY0NBU1dPNTJuTXhzL2Z2ejNBQVpNbWpSSmR6b0xFUkVSZFQ0c25GRFlLMWlUZTRYVEdZaUlpSWlJaUtoellydFZJaUlpSWlJaUlxSVdzSEJDWVMrbDM2QzBsSDZEMHB6T1FVUkVSRVJFUkowUHUrcFEyQlBSWHFtL09kemhLRVJFUkVSRVJOVEpzTVVKRVJFUkVSRVJFVkVMMk9LRWlJaUlpSWc2dlB6VnVXdzlURVNPWUlzVElpSWlJaUlpSXFJV3NIQkNSRVJFUkVSRVJOUUNGazZJaUlpSWlLakRTKzJmc1NpMWY4WWlwM01RVWVSaDRZU0lpSWlJaUlpSXFBVWNISmJDbmduclJxY3pkQ3BLeVl5RitWZUxrbU1OdU8rNytLemtBcWNqRVJFUkVSRVJPWVdGRXdwN20xYXZXT0YwaHM1aStzSzhWRzFoL2d5Qm5BQUJMTlNlTTNOZS9sMmpScVErNTNRMklpSWlJaUlpSjdDckRoRkJLU1V6NXhYY29DdjVYaE01SVRIV2hWNUpibmpkRWlNYW5wMjFJUCt6MlI5dDdPdDBUaUlpSWlJaW9nT05oUk1LZXluOUIwOU42VDk0cXRNNU9xclpDOWYzbTcyd1lMRm9hcXJYclVVbEozb1E3ZE5oNkJxNkozalFKZGFBQ0U1U3RwVTdjMzdlVFU3bkpTSWlJaUlpT3BCWU9LR3dKNUNCQWhub2RJNk9KaEFJYUxQbTVkK21iQzFIQk1ja3hyclFQY0VOUTVkZHRvdnhHVWhPOU1EbmxpZ1JlV3JtL1B6RjB6L1plSWhUdVltSWlJaUlpQTRram5GQ0ZJR216OTg0VUlmMUlnUkgrOXdhRXVOYzBEVnBjWHRERjNSTjhLQ3kya1J4dVhrc1RDdDM1dno4d0tWbnBqd3VJdXFBaGljaUlxS0laQ3ZjNTNRR0lvcE1iSEZDRkVFQ0FhWE5YTERoSGsyc2J6VU5SeWZGdWRBdHdiM1hva2tEQVJEdE01Q2M1SUhmSTM0UlBEcHJRY0czTXo0c09QeEFaQ2NpSXFMSXRtRk43dUlOYTNJWE81MkRpQ0lQQ3lkRUVlTGx1ZXNIcHc4dCtFNWdQeGpsMFR6SlNSNUVlZlY5UG82aENickdlNUFVNTRLdVlZaG1xTzltenMrN1N5bjE2OVVYSWlJaUlpS2lUb2FGRTZJd04yZk9ISDNtdlB4SkxrMiswUVNaWGVOYzZCcmZ1bFltTFJFQVVWNjl2dldKNWhXUktiTVg1aStidVNBL3MwM0RFeEVSRWRWTEhUQjRYT3FBd2VPY3prRkVrWWVGRTZJd05tditoaU9EMFVPWGk0YjcvVjdkblp6a2dYOC9XcG0wUk5jRVNmRnVkSTF6UVJNWktNRFhNeGNXVEdEckV5SWlJbXB6U2s2SGt0T2Rqa0ZFa1llRHcxSWsyT0IwZ0FNdHNHaVJrVjZkRmdDc08zVk5YSW14THZnOGJWY3dhVW9BK0wwNnZHNE54ZVVoZDJYUURzeGFXUERubVhNM2pobDE5a0hmdE10SmlZZ0FQUC9kZDY3Szd0MjdpV2wyTllCNEVmSGJTb3NUVFhVRGtBQWxVUUQ4b1o4M3UxVEkzRGx0ekpnWFJLUlNSQ3B0cFNxVVV0dEVhY1ZLVXhXR3JWZVl1cjBkVVZIYmIweE1MSFA2c1JFUkVWSEh3Y0lKaGIzODFibWpuTTV3SU0xWVVIQ2NWS3VaQUE2Tzh1cm9FdU9DOWh1NjViU1dwZ21TNHR6d2V5MFVsWVlPdDNWcjhhejVlWSt2L3piMTNrQkE3SFlQUUVUaFN5bVp1bkZqdXJMdFBnYTBBUXJxV0FESGhJQjB0MlVEOGtzRFdrMFVkQVZvSXRBRUVCSDRlL1dHQ0tBVXJyQ2hvQlJnUTJBQlVLSWdDckRGZ21ZREtLL0F0THo4TWhFc1ZjQVNUZVIvdGJhOTBSMFZ0ZTY2YnQwcUhIMGVpSWlJeUJFc25CQ0ZpVVdMbExHeHV1QmhBRGZwR296MmJHV3lOMzZQRG0rU2hwSUswNmlvdHU1S0gxcndwK2tMOGk0WmZXYmExd2M4REJGMVdsTTNiZXF0VzFhbWJhcy9Tc0dHUHdHSUFRUUtDbDVOZzFmWDRCWU4wWWFPV01OQXRLN0RyV2x3YWZ2V0M5a0dVR3ZicUxJc2xJZE1sRnNtcWkwN3RzYTJod2N0YTdpbEFKZG9VRlhWbUpxZi8xOEIzcEFRdnQ2eEtXOTVZUGh3czkyZUFDSWlJdW93V0RpaHNKZWNmbGdmQUNoY3Z5cHN1K3pNbkpjL2ZHTjF3VXNBMHFOOUdoSmlER2ppM0RBam1pWklqSFhCNzlXd296VFVGN2I4WjhhQ3ZHZjhGYW0zWDNDQldJNEZJNklPN1psTm14SlZyWFVTUk4wcXB2VTdCY0N0YVlqU2RYUnh1OUhWNDBhODBiWWZYVFNncmhDamFlamljdTEyZjlDeVVGUWJ3cmJhV3BTYjVyQnEyeDRHRjVDVW1sYitUSDcrTk5PMjM5dzVhOWIzZ1VDQUxldUlpSWpDRkFzbnRDY0dnTEQ1RnMzdGRzK3N2em5jNFNodGJzNmNsZTdxNktpL0NYQ05yb21lRkdmQTZ6N3dyVXhhNG5QcjZKV2tvYVRNTkNxQzFzM1YwZm5uejVpL2Z1UmxaNlYvNlhRMkl1b1lBb3NXR1YxU1VnN1hOTzFHbU5ZWTBRQ3ZwaVBPMEpIcTl5TitEOFdNQThtcjYramwwOUhMNXdVQWhHd2JHNE5CYkttcGlhazByWHNNVGI4bmNmVG9WVk12dSt4T1M2bkZ0NlNsN1hRME1CRVJFYlU1enFvVHhqSXpNemNOR1RJa2FWLzN5OHJLdWk4ek0vT2grbVA4TnlzcjY2UW05Nm5ERGpzc3V0bDVQczNJeURoa0Q4ZDVKak16OCtvOW5XUHc0TUcvejhyS2VyT0Y4MytVbFpVMVlsOXpSNW9aQ3d0T0RrWkZyUmZnK2hpL3JpY251VHRVMGFTQkpvTEVPQmU2SjdoaGFIS1FKdnJuTXhZVVBCbFl0SWlGVzZJSTl2eDMzN21tNWVXZGxwaVdYcUJwZXE0aDJwaXViaGVHSmNUamhNUXV5SWlMYzd4b3NpY3VUVU82MzQ5akV4SndTdGNrSEJybFI1U21INlpCNXJsRUsza21QLy9CcDlhdjcrNTBUaUlpSW1vN3ZIQ0pFSm1abVhjQnVBSEE5b1oxSWhJTjRPdnM3T3lSVFRZMWxGSlgyTFk5dW40YlF5bTExd0tiaU1Sb21yWlBWK3k2cm10S3FZNTNsZDhKTEZpZ1BEdVFQeFVLbHhzRzlLUTROenl1amw4RDlibzE5RXJ5b0xqYzFDdXFyWnZUcTlNdW1qbXY0T0pSSTFMKzVYUTIybDFHUnNZVm1xWTliWnBtNnZMbHk3YzFyTS9LeW5wV0taV1JrNU56bkxNSnFiTUtLS1YxV2IvaHBKQ3VaZ2lrVjdTdUk4WG5RKy82RmgyZGlRQkk4L3VSNXZlajByS3dwcUlDUmJXaGV3eE52MmRhL29ZSFRHVTl3UllvUkcwbmYzVnUyTFVlSnFMT29lTmZiZEUreThqSWlCOHlaRWovK2lKSTMwR0RCdlZHWFlIakJjdXlSalQ4S0tYdWE3NXZabWJtT1NKaUxsdTI3TFA5T2ZmZ3dZTi9uNUdSc2M4WFZFY2NjVVQzM3IxNysvYm5uSkZrMXR6OE03Y2pmeU1nVjhiNE5UMDUwZE1waWlZTlJPckdQdW1SNElhdW9adG82cE5aQy9LZlkrdVRqa2ZYOVJsS3FXMjZydC9hc0c3UW9FRzlsVktYaThqOXpxYWp6dW9mR3pjZWtsaFE4S1dtNDlNWXc5WHJxUGg0SE5jbG9WTVdUWnFMMG5Wa3hjWGhwS1JFSkh2YzBLSHVkNG0yWlZyZWhyODgvOTEzSGEvcERCRVJFYlVhTDFiQzAzRktxV3RFSkE3QVJGM1hGd09vVlVwZFlCakdVVTIyU3dLd3JzbXlCdUF1cGRUTXpNek15MFRrRVFCeEl2Sk9WbFpXcUdFanI5ZWJuNW1adVQ0bkoyZG84eE5ybW5hU1Vtb0hnTVdvdTFBZW1KbVplWmVJSEEzZ1h5THlxbTNiMXdBNFZFVDZaV1ptM21WWjFpZTZyai9hclZ1M3h6ZHQydlJSZXo4NW5kSDBSWGxlSTZoTlUwcU5jZW1hMWpYT0JYY25LcGcwNTZsdmZiS3p3cFN5S3V1YTlPcTA4MmZNeXg5ejJZalUrVTVub3pwTGx5NE5aV1ZsUFFUZzhZRURCejZ5WXNXS0VzTXc3Z2F3SkRzNyszT244MUhuRXNqTDh5YUtmcHRwMlpQZG9tRkFkQlI2ZWp0L3NXUlBkQkVNakkxRlA5dEdUbW1aWjZkcC9yTTJzZXVLSjlhdE8rL1d2bjNYdGVJUVJFUkUxTUYwM2lzdmFsRnVidTc4N096c0VVcXBJaEc1T0NjbloxTDlYWE5OMDd5cjRjZTI3WmVhN3BlUmtYRzFpQndwSXR0eWNuSmV6czdPVGdLd1ZDbDFmbloyZGxMOU1vTEJZR3BPVHM3UWpJeU15ekl6TXpjcHBUSnQyLzRpSXlQakNRQStFVGs5S3l2cmN3Q1hBK2lybEZvT0lCK0F2N3E2MnFvdnJKUUNxRkZLN2RCMVBiaUhoL0ZhVmxiV2pxeXNyQjJEQmcwNitvQThjUjNValBuNTUrdlY4ck5TYW14c2xLNGxKN283ZGRHa2dZZ2dJY2FGSGwzY01IUjAwelRNbTdrZy81WG52MVA4WnJhRENBYURNd0NVR0laeFEwTnJFOXUyZDJ1cFJyUTNUMnpjMkN0SnRGVWExT1RlWGc5T1Nrb00yNkpKVTI1Tnc5RUo4VGdxTGhZZVRRYTZEZGVQMHdvMmpnd0U5dDc5bFloYWx0by9ZMUZxLzR4RlR1Y2dvc2pEUDk1aHpyYnRFek16TXk5SDNZWHFLWVpoM05Yd0l5SVhObXczYU5DZ2JpTHlvRktxb0xYSHpzM05uWkdUazlOYlJISTBUVHRSMDdRaUFPY0IySzZVdWg3QXkwcXA5M0p6Y3hjQUVOdTJLMWV0V2xXUm01djdFb0NQbFZMNXVibTVMK1hrNUt4cWZteWwxT1hCWURBMUdBeW1MbCsrL05zMmZFbzZqZWZuRnZwbnpzOTdYUk84NVRJa3ZtY1hOeEtpWFJBSHB4bHVEeDZYaHVSRUQyS2pkQWd3MnJ1dFlQdXNlZm5uT1oyTGdGV3JWdFVxcGFhSXlJMkdZWXdIOEhsdWJ1NFNwM05SNXpFdEwrODBsMlZ2Y0lta0RZMlB3K0V4TVU1SE91QzZ1TjA0TVNrUlNTNFhSTm16azBadmVHWHFqejk2bk01RlJFUkVyY2ZDU1JnYU1tUkl6Nnlzck1kRXBKdUlwQUU0R01EeFNxbXRBT0tiL05Rb3BicGtaV1hOVTByMUIvQTJnUDN1S3BPZG5mMGdnTmVVVWt1YkYwT1VVcjAxVFN0cjdiRkVKTGhxMWFxS1ZhdFdWUUN3OXpjVEFKaTJHbWZhYXR4dk9jYUJObXRoM29WZXZYYTdpUHcxTGtxWG5sM0NvNVZKUzBRRUNkRXU5RXowd0tWTEhEUzhNM04rM3V2UHp5MzBPNTB0MHRYVTFMd0NvRW9wTlpaam05QyttTFpodzE5RXRJOFNERU03TVNteFE4NlFjNkFJZ0NIeGNlZ2ZGUVZSR0NWdTk3d25ObTdrdUY1RVJFU2RCTWM0Q1VPMmJaOHJJcHVWVXRzMVRadGVVMU5qdTF5dUFacW1hYlp0YnhTUmlVcXBGZldGRWlpbHNHTEZpZzE5Ky9iOVgweE16Tk9vbXpsanVsSXFRU2wxS0lDSm1abVoxemNjMyt2MXZwR1ptV2tCbUp5VGsvUGRyOFE1UGlzcjYyYWxWRzhSY2FSNHNXbnRzbStjT08vK21QWHhsaWpZd1ZsUU9NOWpDSkxpWEhBWjRWc3dhYzV0Q0hvbGVWQmFhV0puaGZsWG4xNDdZdWFDZ2pHanpreDUyK2xza1dyVnFsVzFHUmtac3pSTk96TTdPM3VwMDNtb2M1aTJ2bUNrMkdwMmtzdUZJZkZ4VHNmcE1GTDhQbmcwd2ZMeWlsUGNwclVva0pkM1lpQXRiVS9kVlltSWlLZ0RZZUVrRE9YazVQd2RkVFBrM0E0QUsxZXVMTTdLeWpvWHdMcmMzTnovWkdWbGxRTW96c25KMlZTL2l3M0FYcmR1WFUxbVppWUF3RFROYVlaaHVHM2Jma3JUTkMrQW5iWnRld0hNRnBITklnTGJ0bmNaNUc3dzRNR0hOczhpSXQ5YWx2V1FiZHVGaG1IY09uRGd3T2tyVnF4WVgzOTNYRlpXMXZVQVhFcXBkbjllT3JycDgvTXVneGw4RGdKZmZMU0J1S2pJZlh2R1JSbndlelJzTHczRmhFejExcXo1K2U5V3FMS3gxNDRZVk9KMHRrZ2tJa0VBdFU3bm9NN2g2WUtDSWFMQW9ra0xlbmk5MEVTUVcxWitkQkx3aEZMcU9oSGhIMEVpSXFJT0xISyt5cVlzMjdhM05GbStQeXNyNit1c3JLeXZNek16YjI2KzhmTGx5N096czdPL0ZwRy9LS1V1eWM3Ty9ocEFNb0NIYTJ0cjg3S3pzNy9PemMzZGVjUVJSM1FIME5XMjdYOXJtdlpzczhPc0JyQnUyYkpsSzFlc1dGRUM0TUpRS05ROUl5TmpsRkxxYmhFWkJtQ1laVm50T29aSmFyL0JqNlQyRy94SWU1N2p0M2h0WGtIQ3JBWDVjM1dSNlc2WCtIb2xlU0s2YU5MQVpkU05mUklmWlFDQzg2SzEySTJ6RitSZlhOL3FuWWc2b0tlMmJ1MnVLL3pYcjJzc211eEZONDhIZmYxK0FITE4xSUtDVzV6T1EwUkVSSHZId2trRUdESmtTRThBeDJ1YWR2OWhoeDNtUmwzM25JbloyZGxIWm1kbkg1bVRrL1BFbnZiTHpNeThVRVRPMFRUdGR0UU5CdnU2aUh6aWNyays3dHUzYjJ4V1Z0WmZYQzdYVDBxcGJnQWV6Y25KT2FQcC90bloyYzlrWjJmUHExOFVFZWtkQ29VMmFabzJTaW4xcW9qMHlNN092bkRac21YL2JkY25RR1FvUkhhYk90bHBTaW1adVNCL2pLV3BRZ0FqRW1JTTlFejB3TkJaRjJncUx0cEFyMFEzM0M2SlVzQ3JzK2JudnozcjR5M2RuTTVGUkx0U1NvbFJIWHhQQTd5L2k0OTNPazZIbHg3bFIzZTNHenJrYjgvbTVXVTRuWWVJaUloYXhxKzF3NWNoSWw3THNrd1JlUnpBNnlKUzYvRjR2bEJLbFFEWTY5Z2ttWm1aZndEd2Q5TTBUMSsrZlBuUERldXpzN052ek16TW5CY2JHL3VXYmR0dmljaEMyN1p2WHJaczJlYjZUVXBFWkZCOVVhNXhVTmVNakl4ekFHeis2YWVmTmdJNHFXRjlWbGJXZTBxcFUxSDNvZnZ0ek14TTFIZmJHZGJRYlVoRVptUm5aMStQTURKOWZsNlAyUXMzekJMZ1ZJOUxrQlRuWnNGa0x3eERRODh1aldPZm5BY3plTWJNQlJ1dXYvU01nNmF6aVh2N3k4bkptUXhnc3RNNXFHTjdKbi9qT1NJNEp0M3ZoMHZqOXpLdE1UQW1Ha1hGSlRDaFBRSGdaQUQ4ZlVhMEZ3cjJNMDVuSUtMSXhNSkpHTXJLeXJwU0tmVTNwZFIzbXFZZHJKVDZ2MUFvZE16MzMzKy9MVE16OHlvUnVRTEFBMWxaV2ZjcnBUUUFSbTF0N2VDVksxY1dOeHhEUkM2eWJmdUM1Y3VYLzYvWjRTM1ROQzl5dVZ5dkZCY1h2N05odzRhWG10NXAyL2FybXFiTno4ek1yRzd5QVZCRXBCakFGYzJ6Wm1kbi83Rzlub2VPU0NrbHJ5N2NlTFZTMWxPQWNpZkVHSWoxODIzWVduRlJCcUk4R25hVWhYdzFJZnZsMlI4Vm5QZmlCK3N2ditLYzlLMU9aeU9LZENMcWI5RzZqb09qT0JsV2ErbWFocjUrUDFaWFZnNmZtcmZ4LzI1TU8ramZUbWNpNnNnS1ZpOS94K2tNUkJTWmVNVVdockt6czE4QThFTERjbXBxNm1INStmbEIxSDF6L0E4QS8yaTJTMlBya0p5Y25LdnIxN1ZZMGE4ZnIyU1BCWS82bGlkc2Nyd0hNejhzN0ROclljRXJvbkN5MTYwaGthMU05b3RoYU9qUnhZT3lLaE03eTgyelBJYVdOM3RCL3AwL2ZaUHlYQ0FndjJucWFpTGFQOC9tNXgrcmdQUlVIMmZZM1ZkOWZGNnNxNnBDQ09vcUFDeWNFQkVSZFVCc1N4c0JHb29tZThHTHpYWVVVRXFidFhERExXTFVyQlBnNUM2eExuVHZzdmV4VEd5Yi95Vy9KdFp2SURuSkRZOWJmQXFZbGo2MDROTlhQdDU4a05PNWlDS1JnbHpyRWtFdm43ZmR6bUZaVnJzZDIwa2lnbDRlRHdUcXIxTi8vTEdyMDNtSU9yS1VBUm5YcFF6SXVNN3BIRVFVZVZnNElXcEhMODFmbjVLMnNPRGZVUFlUUHJmdTZwWGtRWXhmMytzK3RtM2p5UWR2eG8rcmw3ZDVubUN3R3UrOC9oeWFUdis4UEhzeFZxL01idFgrcnp6N0FOYitrTHZQNTdVc0N4WGxwZGkyWlJQeTFxM0M4cHdsdXgzblA1L1BSWEhScmoxdS9yZjRVNnhjL2syTHh6WDB1dFluaWJFR1JIQ1NZWVhXenB5My9vWTVjOVRlbjJRaWFqUFBidHNXRGVEaUpMZTczYzZ4TWpzYkU2NnJ1MWI2NXdzdllNN0xMemZlRjdqaEJpeGRzdVJYai9IM0tWT3dkdVhLRnU5Zk1HY09zci82Q2dEdzRSdHZvSEREaHNiNzVyN3hCajU5Ly8zZjlpRDI0aUIvZlVzZDNYMXV1NTJFS0F5SXdwOUU0VTlPNXlDaXlNT3VPaFQyRk5UbVZteldwZ0tMRmhucFZhbDNRR1NpQ0Z4ZFlneEUrL2I4ZHR1eDdXZDg4TmFMdTZ5cnFpckhyQmVtSVBYZ0FidXNQL24wQzVCNmNIODg5N2U3VWJSakM5eHVUNHNacWlvck1DanJXSngvMGJXTjY1WXYvUysyYnkyRXlDK3RYYUtpNC9EQld5K2kvK0ZadXgyanVxb1NzMTU0dUhINXg5WExVRjFkaVVVZjc5ckYrTklyNzRMUEg0VlFxQmJQUDNVL2FvTFZxSzBOSWhTcVJXMU5FTHB1SURZK0VkSFJzZkJIeGNBZkhZTmV2ZE1iOXk4cDJvWlBGL3dUUngxejhpN0g3ZG90R1cvTWVCTDlEc3VDWWJUODZ5cmFaOERuMXJHakxPUU4xbUpxTUhyREJTOTlzRzcwMkhQNnJtdHhKeUpxRTFKZDNVOEJhTS9DeVNmdnY0L0Q2d2NNYjAzTEU5TTBFYXF0M1dWZHlzRUg0ODBYWDhUdER6MjB5M3JENVlMTDVjSy9QL29JMTkxN0x3Q2dyS1FFbjgrYmh6OWNkQkUyRnhUZzZ5Kyt3TzlPUEJFL0xGc0dBT2c3WUFCY2JmaDRvM1FkYmhIVWFQYlJBRjVzeFM1RVJFUjBBTEZ3UW1HdllQV3lrYTNkOXI3NzdqdllNSXpuYmR0K3A2YW01dlZISG5ta2RGL1BOM1ArVDRlaVNwc05rYUUrajRiRUdCZjB2WFRMcWFvcXgvYXRtekZ5N0oxN1BlNEhjMTVBV1duaitMMjRhUFJ0T1BqUUkxcmMvcXN2UDBMaHB2VzdyUHYycTgrUU5mUUVCTzY0WkxmdG02Nkw3OUlWTjkvOUJDekx4T1pONjNIRG5ZKzFlSjVwajk0Qnl6SUJBQzZYR3hlTnVSVnV0d2R1ancvTHZ2c1BGbjd3S3M3NzY5VTRJdU4zQUlEU25VV29MQzlEOGtGcGpjZjQvT08zTWZ6VTgrRDErZkh3K0t0UVZWa08yN1poV3hZTWx3dVR4bDNhdU8zWjU0L0JVY2Vlc2xzT1hSZDBUM0Nqb3RwQ1NYbG9tTnZRVjg2Y3YvNCtYMlhhRXhkY0lPSFp4cCtvQTdDZ0RSRFk2T3AydGN2eFM0cUs4TzEvL29QSFo4NXM5VDRMNXN6Qm15KzlCSjkvOTRGcWI3amdnbDJXLzNEUlJUaHkyRERrLy9nakhxOHZuRngzNzcxNGFzSUVIRGxzR0Q1ODdUVVVidGlBOVd2V1lQMmFOUUNBWG4zNnRHbmhCQURpWEM1c3I2a1oxcVlISlNJaW9qYkJ3Z2xSRTVabDZicXVueXdpSjNzOG5pY25USmp3SDl1MlB6Qk44NDBwVTZZVTdXM2Y1NzlUTHUrMmdqdWdNRW5Yb0hlSmRTSEsyN29lSXk2WEI5MTY5TjdyTm03UHJvTXV2ajc5YjYxcWNkSmcrN1pDL0x3NUgwT1BuWXhqL3UrTVZ1VUNnS3FLY3N6NCs0Tjd2YitwTG9uZHNYM3JacncrL1FsRVI4Zmo1bnVlUkd4Y0FsQmZ1Sm43OXNzNDhmZm5OUlpPZG16N0dXdC9XSWJieDAvRHgzTmZ3eFUzVEVSaTF4NTQ1NDIvbzd5MEJKZGRmUTlzMjBZb1ZBdVA1OWZIVDRqMjZmQzVOUlNWaDl6Vk5mYWp3YWlDYzE5ZFVIREZ5RE5UVnJYNlFSTlI2eWtyUlJldDNhWWcvdkQxMTNIbzRZZERLWVd4STBhZ0psZzNiTmUvUHZ3UUFGQlZVWUZwUC80SXd6RHcyTXlaU0VoTUJBQWMvL3ZmNCtxNzd0cmxXS1pwN3JIMTJpdFBQb21SMTE2TE0vNzhad0NBcnV1NDd0NTcwVy9nUUF3OTRRUWs5ZWlCaEtRa25IRDY2VWpzMXExZEhxZEhFMEFrcFYwT1RrUkVSTDhKQ3ljVTlub2ZPcmdYQUd4YXUreFh1K3g0UEI0b3BSckdBUEVvcFU3Uk5PMFV0OXY5NVBqeDQ3OEM4SUZwbXE4LzlOQkRQemZkYi9yOG53YnEyd3BtQWlyVDd6UFFKY2FBcnJWK3hwd3RQMi9Ba3cvZXRNdTY1aC93UzRxMzQrampmdCs0L0pkTGIwYjNuaTJQaFZxMnN3aW1HV3BjbnZ2MksvRDVvcUFiQmxia2ZJVVAzM3FweFgydnUrTVJ4Q2NrQVFDaVkrSnd4NFJuVzl5MmVldVZEOTkrR2YvKzlEMzBUdWtMcjllUE42WS9nYXFxY3BTWDdVUkNsMjY0K3BhSGtOdzd0WEg3ZDE1L0RwbEgvUitXWnkvQnQxOTlodUduL1FtcnYxK0s3M08veG0zM1RRVUFMUG4zZkt6OVlSbkdYSHRmaXptYTBuVkJ0L2pHMWlmSFdzck9uVEUvZjFLS1ArWGg0Y1BGYk5WQmlLaVZwTHNoN1RORFdNRzZkZmo0blhjd1pOZ3c5RXBKd1V2ejV1RzF2LzhkdXE3andpdXZCRkEzeHNuWmYvMHJoaHg3N0c3N2Y3OTBLYnIyNklIdXZYcmh4Y2NmUjJyZnZqajEzTHBoUk41NC9ubjBUazNGMEJOT1FQYVNKVGp5K09QeDZuUFBJVG9tQm1uOStpRW1OaFlpZ2k4Ly9oaC92ZkpLdlA3ODh6anl1T1BhclhCU1gzanlQbDlZNkw4cU9ibXFYVTVDUkVSRSs0V0ZFd3A3aGlhdjF0OGN2aS83aVVqVElvb0I0SGdST2Q3bGNqMDZZY0tFN3l6TG1nZmcxVU9PdldLSVFMMmxhVUNYR0hlclc1azAxVE01QmJmZTkzVGpzbW1hZUhyS3JUaDF4SVVZbEZsM01WQlN0QTArZnpSUVA0RHN6dUp0K05lQ2Z3SUF0bTNaaEZDb0ZyME9xaHMzcExLaURGSFJzZWpXb3pmUytoNkduOWF1d1BvZnY0ZlBGd1VBR0poNURBWm1IdE9xYkJYbHBYaHNZc3NEMkZlVTc5cWJLV1BJTUtTazlVTk1iRHhFTkN6NWNpR0tpN1ppeEhtajBiVmJNb3FMdHU1U09JbUtpVVBocGp6OGE4R2J1UFRLdTdCamF5SCtPZXRwbkhmaFZhaXVya1JaYVRGNkpLZGcvbnV6OEwvRm4rTG80MDV0OWZNYTdkUGg4MmdvTGcrNXFvTDJBK3QzcnZwallOTGsyYlpaRzFMMS83RWlvcHJlMWpSTldaWUZFVkVBb0pSU0lxSnMyNGFJcUticjk3UlBTN2ViSG10UCs1dW1DVTNUVlAzLzcyN0hhVmdQQUpxbXFZWnRHcGIzdEgvejlVMlhHNDdSc0I1MUxhNlVydXNxRkFwaFQvdnJ1cTRzeTJxODNYU2ZQZTNmZEorbTJ6VGZ2LzYveTI1WVgxTlQwM2kvWWJZUDIyUUFBQ0FBU1VSQlZCaktOTTA5M2tiZGUwV1pwcWthbGczRFVNRmdFTHF1cTZiYkFJREw1VktoVUtqeGRsVlZGUXpEVUc2M1cxVldWc0xsY2ltMzI2MHFLaXJnY3JtVXgrTlJBRkJUVTFOWFNhMWZEZ2FEeXV2MXF1cnFhZ1VBUHA5UEZSVVZ3ZWZ6S2IvZnJ3Q2dvcUpDUlVkSEt3QW9MUzFWQUZCU1VxSmlZbUlVQUNRbUpxckN3a0lGQU1uSnlTb1FDRmdBZmhtMXVSTVJRWGRYT3hST2xGSjQrWWtua0pDVXROL0grR3JSSXNUR3grTXZZOGVpVDNvNnZzL09iaXljTFBuc000eTU5Vlo0dkY3Yy9mamorUGpkZDFHOGZUdFNEemtFbjgrZGk4cUtDdHd5Y1NMeTFxN0YxczJiVVZaU2d1eXZ2a0xoaGczNDNmQjkrblBTS3A3NkZqdTJaU1VBWU9HRWlJaW9BNG5Jd29sU3loS1JqQWtUSm5US0Q2bTBiejVldEJnQU1Pb3Z2LzcvWFg5eDNMamM5SGFUSW9vbUlrTjFYUitxbEJxOVBXL3h3bTVwZGNXTi9iMTBVQUQrOGVSOUtOcitNMHBMaStIM1I4UGxjbVB1V3k5ajdsc3Y3N0x0ZFhjOGdwcWFJSHFuSElMTW9TZmdzNFZ2d2VWeTQ0SkxiMFJjZkNLS2RtekZ5ODlNeE5sL0dvT0RVZzRCQUN6OTN4YzQvNkpyc2VDOXVqRUMyclBGU1orMGZ1aVMxQU5mZnZZaHZzLzlDc2VlY0FZdXZQUW02SWFCN2RzSzhlckxqMkhIdGtLY2VPb2ZBUUFqTDc4ZDN5NzVGNVN5TVNqcldNeVpQUTF1dHdlelgzd1UzWHIwaG1tYXNDMFRodzA4Q3UrLytRTDZINTZGdVBqRS9YcWV6V0NaVDFtaEowVmtyLy9QV3BNdUJ3MzM2ZnF1QmJHVzltbnBkdk45bXUvZjlQZ050NXQzS2RqVE5udmJ2L242cHN0S3FjWU1EYk1zYVpvR3BkUXU1MjE2dS9samE3cFBTL3MzN05OMG0rYjdONldVZ3J2SjJCSE5NemU5M2ZCWW16OUdqMmZYTG13TmVacG1VMHJCNS9NMTN2YlhqNFdobEVKVVZOUXU1MmpJMDdEYzBETE42L1UycnUvU3Bjc3UyMFJGUlRYZWpvMk4zZVhmaHUxNjl1elplSHZDaEFuWWk0N2VTcXFxUFNaUU4wTWhpS2JoVDJQR0lMc1ZzK1kwWlZrV1hHNDNqaGd5QkcrOThncitNbllzRGozaUNMdzFmVG9BWU11bVRTZ3RLY0hobVprd1RSTXV0eHZ4aVltd0xBdUhaMllpL2RCRDhjcFRUMEZFY09vNTUyREQrdlVJVmxkank2Wk5zTXoyK2Urb3IyTWlGQXpXL3VyR1JFUkVkRUJGYXVIa0FRQ2ZPcDJERG96eWlzcnJVZmYvL3N5dmJTc2kzUURjMDN4OXM0dk1OVXFwT1FDV1RwbzA2VU1BYXZyOG4vNEJXNSs1dmJRMjB4ODAwQ1cyOVYxMWFtdUNjTHM5dVBxV3lRQ0FwNmJjaXZNdnVxYXg2TEhIeDFSV0FuOVVOUDd4NUgzSVc3Y1MzWlA3NEI5UDNRZE5mcmxBZmZuWkIzRFI2TnR3NklEQkdISGVaYkR0WHk1dDlxWEZTWGxaQ1I2ODUvSzkzdC9VbTdPbTRwc2xuOExRRGZUdFB4Z3JsMzJEN0crK1JFMU5OV3FDMVFqVjFtRGhCN094ZldzaHp2dnIxU2d2SzhFbjgvK0pxMjU2QUlXYjhuRDIrV1BnODBkaDByakxjT1ZORDJEVjhtK3dzZUJIWEhESkRWajY5YUxHVmpPdFVSbTBVRndXZ3ExVUNDS1RLbi9lK0RjUlNReUZRb0s2bGdqaTlYcGhtcWFnN21KTEdpNkdUZE1Vd3pBYXQydTZmZE4xemJkcGFkbXlyTVovM1c1M2k4dDYvVWpDRGN2TjE5bTJMUzVYM1NDY2U5ckh0bTFCWFl1S3h2c2IxbW1hMXJoc0dFYmorb1pqTm15dmxOcHQrL3JIQXR1MnBmbitlOXJXdG0xcFdOZlNPWnN2NytrNGU4dmM5UDZHek5La0lsWFh3RWQydVYvWDljWjltKytqbEpMbTkvL2E4dDcyYjhqWGRIa1B4OUNiWnQ2RG5STW5UdnhoTC9kM0FOcFdVN1Y5NmNUbGR1TytKNTdBTjE5K0NkUlBDYng2K1hKc3lzK0hpR0JqWGg0QVlGTmVIdDZiTlF1Zno1MkxJNDgvSHNQUFBCUFZsWlh3UjBWaDRKQWhlR3I4ZU96WXVoVUhwYWVqdXFJQ083WnVSZlpYWDJIUVVVZkI3ZkZnYTJFaG5wMDhHVHVMaXhHcXJjV1dUWnN3Nm9ZYkFBQ3hDUW00K0pwckFBQS9ybHFGTS8vOFovUTUrT0EyZjZ3QVVGdi91N3U0YjkrU1g5MllLRUxscjg1dCsrWmVSRVN0RUpHRmt3Y2VlT0IvQVA3bmRBNDZNRkw3WjV3TEFKTW1UWHI2MTdZTkJBS0hLcVVhQ3lkTkNpWkxsVkp2MkxhOVlQTGt5YnRkeEl3KzYrQVZ6MytuanZadUs3aWpNbWhOQ3RaYXJSNGN0cXF5QWo3Zkx6TS9sTzBzeHZUbkh0ejFXM1FvZE8vWkIxZmNFRUJ0VFJEVmxlV0lpMC9FRlRkT2hHMlo4SGo5MkxHdEVCKysvVEt1dUNFQUFOaFNXQUREcVB1bTNCOFZzMHVYbW8zNVArS2xaeWJ1Y1hEWm10b2dKajMrR2dEQTQvVmgxTlgzTkhZWHlsKy9HcHNLMW1IWThCR04yeS9QWHJ4TDY0bkJXY2NodmU5aGlJbnJBcS9YRDUvZmoybVBqc010OXp5SitJUWthTHFPcXNweXZEZ3RnSktpYmZoNDN1c29LZHFHUndMWElER3BPNjY2ZVRLOFBqOHFLMG9SSFIyN1M3WWh2MnZkNXlYTFVpZ3FENkc2eGdhQXJ6Um9ZMGVlMFRnNDdLWldIWVNJV3NWVzF2YVFhcDh4VHByT1hIUFU4Y2VqLzZCQlFQMU1PdzJEd0c3WnRBazlldGNOcnQzUXJXZjcxcTNvUDNBZy9OSFJPSGpBQUN6LzlsdWNOR0lFZXZicGc1OVdyMGIya2lVNC9yVFRBQURkazVNeDZibm44T243NzJQYnp6L2o0bXV1d1lhZmZnSUF2RE5qQnBaOC9ubmRNWC8rR1kvZmV5OWNiamV1SGpjT2h4eCtlSnMrMWhyYmhsS3FMQ0FjaDRtSWlLaWppY2pDQ2RHdkVSRWJ3SmNBL21tYTVrY1BQdmhnd2EvdGM5V1JFZ0x3ME16NVA3MXQyZHJzSGFXaG9aWFZGaEpqOXo0ZDhkWXRHNUhZdGE3SmZublpUaWdvVEhoazEyazMxLzZRaTBVZnZ3TUF5RisvQnQxNjlvR0k0SVdueDZPNnFtNVdtMUFvaExMU1lqd3k0ZXJHL1lZZWV5cUduM2IrYnVlMGJBdGR1L2ZDOVhjOHN0dDl0MTMxUzFIa1A1OTlpQ09QT1JuLytYd3VEaDg4RkhIeGlYamx1UWZRTzZVdlV0UDdBL1hGcFZkZmVneFgzalFKSW9MK1J3ekJ4dndmTWZlZFYzRGxUWk5nR0M1b21zRGo5ZUcvWDh6RCtoOVg0dUl4dCtHbXUvNEdFY0VwWi93WnA1eHhBWks2SlRjV2k3WVVGaUEyUGhGNnM2NHF4VVZiNGZINEVOV3NvTkpVUmJXRjR2SVFsSTFhQmR6bnEwemhkTVJFN1VoWGFxVVNRVWtvaEFSWCsweEpEQUE5ZXZkR2o5NjlzZVN6ei9ENlAvNkJwOTU0QXp1MmJzV1VPKzdBSFZPbVlNRGd3WTNiNXE5ZGk5UFBPdzhBY09Td1lTamJ1Uk1BY01kREQ4SHI4K0haeVpOeHk2UkplenpQdTdObW9kOFJkVk85ajdqd1FweCtmdDN2MEVmR2pjUElhNjlGcjVRVWVIeStQZTc3VzVTYkprVGsyelkvTUJFUkVmMW1MSndRTlZGWldWbm04L211Tmszei9ZY2VlbWpyL2h4ajFGa0hydzBzV25SY2VsWHFIZFcxOXNUTlJUV3VMakVHb24xN2Zydjl0R1lGamp6bUpBREFsNTk5Z01NSERkMXRtNnJLY3ZqOGRWMVVWcS84RG9mMHIvdlc5Y1p4anpWdVU3Z3BIM05tUFkyYjczbHlmMkx2cHFSNE83NzQxM3M0NFpSenNXenBmM0ZRNmlGSVRlK1BQMTEwSGI1Wi9DbFMwL3RqK3Q4ZnhHa2pMa0l3V0lVdlBua1h3MDg3SHh2eTErS2xaeWJpVHhkZEM4UFk5U0xxbU9OUHg5b2Zjakh0c1hHNDhzYUppSW1OUjFSMExQTFcvWUQvTGY0RStUK3R4dS9QdWhDclZueUwva2NNMlMzVGlweXZzRzNMWnZ4NTVPNkQxVnFXd282eUVJSzFOaFN3T0dTYWw0MDlwKys2Tm5reWlLaEZJZHRlWmVnYWltdHIyN1Z3QWdDYkN3cnc4aE5QNE9hSkUyRVlCbnIwNm9XeHQ5Mkd4KzYrR3hPbVRrVkszNzdJWDdjTzVXVmxPSGpBQUFEQXVTTkhOdTdmdlZjdmZQcisreGgwMUZHSWlvblo3ZmhmZnZRUmV2VHVqWmpZV0d3dUtJQmxtbzNiYWJvT3I4KzN4LzErSzFzcFZGZ1dvTW5uYlg1d29qQ1MyajlqRWRobGg0Z2N3TUlKVVJPUFBmYllGZ0RQLzliakJJWVBOd0ZNZVduKyt0ZmRvczh1S2pPUHJ3cmE2QkxyZ3RHazljbU9iVCtqSUc4MVJsMTFOMzVhdXdKZmZma1JicjN2S2FDK1dPTHgraUVpV0xNcUIwbmRrZ0VBT2Q5K2lUSFgzSWY1NzgzRXF1WGZOQjdMTkVQWVdieDl0eGx3VHZ2RHhZMWRiWm9xeUZ1eng3RkxHc1pDK2VLVGQzSDBjYitIYmhnd0RCZktTb3NCQUlPeWpzWEF6R05RVXJRTnExY3V4VjlHM1lTTHg5eU9qK2U5amxYTHY4SHIwNS9BeUxGMzRKRCtHYkJ0RzdXMU5RZ0dxMkVZTHJnOVhveTU5bjdNbVQwVlR6OThHNjYrZVRMKy91UTlpSXRQUXIvRE1uRG11WmRnUytFRzVINzNKVzYvdjI1SUdzUGxRblZWUmYzelZZZ3VpYnRQQlZwUmJhSzQzSVN0VUFPbHh2a3FVNThaeFZZbVJBZkV6UWNmdk9HWnZQejF4U0V6dlgxRy82aXpaZE1tUEhEenpmanptREVZZU9TUmpldVBQZmxrYkMwc3hNTjMzb2tIWDNnQnJ6NzdMRTQ1KzJ3c21ETUhiNzYwaDBHdzY4Y1N1ZmlrdW9MMXNGTlB4VFYzMzQyeTBycnVqTGRNbW9SbkprL0c1YmZlaXFjREFWeDM3NzJJVFVqQTNZODl0a3ZYb2JhMHZiWnVQRmpOa3NYdGNnSWlJaUw2VFZnNG9mQ243TjM3b3h3Z1k4OUtMd2dvZFdMNlJ4dHZxcTYxSHRtOHczWjFpWEVoeGwvWEpXWHAvejdIY1NlY2hkcmFZTjFncm1OdVE1ZkU3Z0NBT2JPbllkblMvMExYRGZUc25ZYXgxOWZOdWpIcXFydHhVT29oT0NqMUVKejF4MUg3blMwbHJkOWV1K3I4N3ZqVEVSTWJEd0E0NnRoVDhPYk1wL0gycTcrTXJ4c0sxZUxFVTgrRDN4OE52ejhhRjQrNURmUGVtWTdSMTl5SGd3ODlBbHQvM29oSEE5ZEEwdzBjUG1nb3ZQWGp1T2k2amd0SDNZeFA1cjBCbDl1TnV4OTRzWEdta3ptenAySHREN200K3BZSEVSdGZOMHRKMzM2RHNQQ0QyUmgvKzhXQVVyanU5bDh5bTVhTkhhVWgxSVFVbEZLTExNTTlhc3hwdlRidTk1TkNSUHZGMXVUUjRsRG9IeldXQlkrKzcxT3l0MGIya2lVNDVROS9hT3c2MDlTNUkwZmk1NDBiVVZwU2doTk9QeDFEVHpnQkhxOFhmN2pvb2xZZnY2YTZHdGZlZXkrcUtpdlJiK0JBL083RUV4R3FxY0Y5MTF5RDZxb3E2UFV6UUlWQ0lkejkrT1BvVzkraXBTMXNyQTVDS2JYaDJ0VGVYN2JaUVltSWlLak50TTlvYmtTMG01a2ZGdmFCVWZ1S0tKenNkUXNTNDl5d3pSb0FnTnZqeGZadGhlaGEzNnFrcWFZeituUTJEYTFYbWs4NTI1S1NvbTJJam8ySHkvWHIzK3FXVlpuWVdXNUNLVlFyWlkvTCt5N3QyVUJBMm1OV1ZDTDZGVS9tNS9kMFFRcVRQUjRNakczN3Jpd0hRc1B2V3FVVXFpb3FkdXVTRTZxdHJkdEcwK0Jxd3k1SkZhYUp4U1U3WVVQZGVXTnE2bU90MklVb1lyR3JEaEU1cFhOZWpSRjFVa29wZVhYaHhxdVZzcDZDaURzaHhrQ3NudzIvOW9WcDJ0aFJWdGZLQklMNWxxM0dqajRyYll2VHVZZ2kzYlNDZ3RtYXdzaGpFK0lSYmZEM1dtdDl1N01VUmFHUXFTbjdvT3ZTK0x1TWFHOVlPQ0VpcDdUdWEyQ2lUaXgxd09CeHFRTUdqM002QitwbTYxR1huTm5uN3hhUUFzaW5KZVVtdGhUWHdMU1UwOUU2aGRKS0U1dUxhbEZUcTZwdEcyTXZPVDNsYkJaTmlEb0d5N0p1VjREMWZYbUYwMUU2amNKZ0RZcERJUWpVUFN5YUVCRVJkVndzbkZENFUzSTZsSnp1ZEl5bVJwK1Z0dVdTTS9xY3BvRExhMElxdUhsSERjcXFUS2RqZFZpbWFlUG5vaHJzckRBQjRIMFkzdFRMUnFTK0xDS3NPQkYxRURlbnAyOVZrQnRMVFJOcktsZzgrVFZCeThLcThuSW9ZSjBySmVVcHAvTVFFUkZSeTlpV2xzZ2g5UmY5cjd3MnIrQTlTOVRza25MenJNcHFDMTNqM2J2TXZCUHBTaXRNN0t3MEFhQlNnS3N1T1RQMWRRQXNtQkIxUU4xVERucCtXMEhCa2ZuVndkR3hob0dlWHEvVGtUb2tXeWw4czdNVXBsSWhYWlBUcmhJSk9aMkpxSk9ZNFhRQUlvcE12RHFqc05kWitzTk9uNTkzbVE1NURnSmZmTFNCdUtqSXJtdUdUQnZiUzBNSW1RcFFlTGRDbFkyOWRzU2dFcWR6RWRIZVBWOVk2QS9WaHI3VGdBR0RZMlBRemVOeE9sS0hZaXVGcjB0Mm90eXlZTnJXNzI5T1QvL1U2VXhFUkVTMGQreXFROVJCakQ0cmJRWU1iMWNJM3QxWlllTG5vaHFFek1pY0pLYTAwa1JoVVMxQ3BpcFhrRDlmZWxicW4xZzBJZW9jcmtwT3Jnb3ArMWhicVI5eXk4cXh1VHJvZEtRT3cxUUtTK3FMSmhDY3phSUpFUkZSNThEQ0NWRUhjdWxwUFNvdlBTUDFmQnNZV1J0UzFZVkZ0ZGhaRVlKU2tkRXpwZFpVMkx5amJpd1RwZFFiVzNlVTloeDFac3JiN0pwRDFMbmNrcGEyVTZMOFF4WGtmeXNyS3JDS0E4WmlaeWlFL3hRVm85S3lsQVYxMHZVcEtmT2N6a1RVMmFUMnp4aVYyajlqbE5NNWlDanlzSEJDMUFGZGRtYnFhOVcyTzBrcDlVWnBwYVYrTHE1QmJTaDhXNThvcFZCU0VhcHJaV09wVXRnNGY5UlphUmZkY2VuZ1NxZXpFZEgrdWE1YnQ0b2R5anBSMmVwdkc0TkJMQzR1UWEwZHZyL0g5bVpOUlFXKzJWbUtXbUJUaldYMnZ5azFkWkhUbVlnNnFjdnFmNGlJRGlnV1RpZ0NxQzExUDUzTFZXY25WNDA2SyswaVcrSFBJUk03Znk2dVJVa1l0ajZwQ2Rrb0xLcEJXYVVGS0prUjdKYlM5ZElScWU4Nm5ZdUlmcnRBV2xydytyU1VPeUE0dThLeXJIOFhGZU9IQ0pweHA3aStsVWwrZFJDMllKYjR2QU51Ty9qZ3RVN25JaUlpb24zRHdXR0pPb0U1U3piNmFrcnRxVXFwTVlZdVd0YzRGOXl1emwzM1ZFcGhaNFdKc2lvTEFMYlpOc1pjTmlKMXZ0TzVpS2g5UExrcXY2Zmh4eE1DdWRDcmFlZ2I1VWV2TUoxMXA4cXk4RU5GSlhiVTFnTEFEa3ZabDVTa3BuNFNFSW5NSmpkRWJhU3pEUGhQUk9HSGhST2lUbVRXd3Z3emxWSXpCTkkxeHE4aklkcUFTT2Q3RzlmVTJ0aGVXZ3ZMaGdMd2ovVyt2QnNEdzRlYlR1Y2lvbmFtbEV6TjJ6aE14SDVWUlByNE5BMnBmaC82K0h4T0oyc1Q1YWFKTlJXVktBNkY2Z1ptRXR4VDdmRk12YU5IRDNZN0pHb0RMSndRa1ZNNjN4VVgwVDVLVFQyc0J3RGs1Ni9xZE4xMTltVEJBdVhaTGdYUGlKTFJocWIwcEhnM1BKMms5WWxTQ3NYbEppcXE2MXFaS0ZzdUhqVWk1VjlPNXlLaUErdDVwVnkxZVhsblFOT2VFa2lhU3dSZDNXNGNHaDBGajlZNWZwODF0YUc2R3B1Q1FaU2JGZ0RZZ0hwWWFkcXpOL1RwVStoME5xSnd3c0lKRVRtRmhSTUtlK0g2UjNibXZKOU9FZEZuUU5BcnhxOGpQdHFBMW9GYm53UnJiZXdvcllWbGkyVUQwL0o5Nis5Z0t4T2l5QlpZdE1oSVNrOGZEcVh1Qm1RNEFNUVpCbnA0UE9qdDg4TG93TC9UZHRUV1luTXdpS0xhRUVKS0FTSkZnSnBVSFFyOTg0NitmYmM1blk4b0hJWHJaem9pNnZnNjdpY1NvallTem45azU4eFo2YTZKanZxYmdseWphOUNUNGd4NDNiclRzWFpoSzRXU01oTVZRUXNLYXFOU2F1UmxaNlYvNlhRdUl1cFlwdVhsOVlmSStTSnlGUlFPQW9CWXcwQ0NZYUNyeDQwdWJyZWpIMXFxTEF2YmFtcFFIREt4TTFSZkxBRXNFWGtidHN6WVhsWDJlZUR3dzJzZGpFZ1U5c0w1TXgwUmRXd3NuRkRZaTRRL3NxOHN5RC9KQUY0RWtCN3QwNUVRMHpGYW4xVFhXdGhSR29KdHc3U2hudkZYcE41K3dRVmlPWjJMaURxdVFDQ2dkUjAxZHBBbDVwa0NHU3RBV3NOOVVib092NjRqU3RjUTUzSWhSamNRWmJSdHNiakd0bEZwV1NnTmhWQnVXcWl5Nm41Q1RXWTBVd3B2aW8xWEpjYjN4WFhkdWtYT05FRkVSRVFSeXZrcks2SjJGZ21GRXdCWXRFZ1pHNnNMSGdia0psMVRSbUtzR3o2UE0yTUYyTFpDU1VYaldDYnJMS2hMUnArWjlyVWpZWWlvVTN2cXA1LzY2THArdUZMeU8wM0RpVkQ0ditiYmVEU0JXOU5oaU1BUWdTNENEWUF1QWwwQVhUUUlBRXNwV0ZDd1ZmMXRwV0RXL3h0U05tb3NHODBydXdySVUxQ2ZpY2kvVGR2K3ZqUS8vM3QyTXlRaUlvb3NMSnhRMkl1VXdrbURHUXNLanRPZ1pnSTRPTXFyb1V1TUM1cDI0TjdxVlRVV2lrcERzQlZNS1BYNCttOVQ3dzBFT0FVbkViV05nRkphMTRLQ2ZwWXRmVVdUZ3dEN2NJRjJHS0RTQUhRRjROL1hZeXFsdGtHMG42SHNINkN3U2tUNzBSSjdnOWZ0WG50VmN2S09kbmtnUkVSRTFHbXdjRUpoTDlJS0owRGRnSXRwMVdrVEJlb09YUk5YWXF3TFBrLzdqbjFpMlFvbDVTRlVCbTBvWUNVc2U4eW9zOU8vYWRlVEVoRTFFMWk1MGgxdEdMRnVUZk0yckN0Kzk5M1BCRGdVM2J1ZmtuRGNjV3NBd0hLNUxOUHJMZU5Vd1VTZFJ5UitwaU9panNGd09nQVJ0YjM2WnVUM3ZycHd3L3VXYmMvY3RqTTB3Tyt4MENYV0JiMk5XNThvQU5WQkMwVmxJZGdLdFVya29VdFA3ek5KUkZRcmRpY2lhbFAxQTdUdTBrcGsvUGp4cG9nZ3RIYnQxaHN2dTJ5VFkrR0lpSWlvVTNKbUFBU2lBMGpaYXFxeTFWU25jemhoNUJsOXZ2VldwQXhVTmg2b0NscTFoVHRxVUJWc3U3RlpMVnRoKzg1YWJDOE53YmJWQ2t1cG8wZWRrVEtSUlJNaUlpSWlJZ29YYkhGQ1lhOWc3Ykwzbk03Z3BQcFpiTWJQL21qOU81WXRNN2FYaGpMOHdkL1cra1FCcUFwYUtLNXJaUkpVU2syODlNelVSMWd3SVNJaUlpS2ljTU1XSjBRUjRwTFQwNWZsblpFeXhGYTR2N0xHcmluY1VZUEsvV2g5VXRmS3BBWTdTa093Ykh4bm0zTGtxTFBTSG1iUmhJaUlpSWlJd2hGYm5GRFlTKzAzNkVZQXlGK3pQQ0s3NnpRVkVMRUJUSDUxL3NZUGJHVzl1S00wZEhSbDBFSmlLMXVmVkZTYktDNDNZU3RVUWRtQlVXZWxQM1lnY2hNUkVSRVJFVG1GTFU0by9JbjJSNGoyUjZkamRDUWp6enBveGZwdlp4d3J3QjFWTlhadzg0NGFWRlMzM1ByRXRCUzJsZFNncU15RWJXT0piZWtaTEpvUUVSRVJFVkVrWUlzVG9nZ1ZDQVJzSVBENDlMbDU4MFNYVjRyS1FzZFVCaTBreGJxZzY3KzBQaW12TmxGU2JrSXBWTnBLM1hQWldXa1IzM0tIaUlpSURqd2xlTnZwREVRVW1WZzRJWXB3bzg5T1c2MlVPbTdXd2czWFY5ZmFEMjh1cXZGM2lYSEI2eFlVbFlZUURDa0ErRncwODZyTFR1Kzd6dW04UkVSRUZKa0tmc2g5MXVrTVJCU1pXRGdoSXRRUDdEcHQxb2Y1ODJ4RFpoU1ZoZjZ2L3E0eUpiaDcxQm1wenprY2tZaUlpSWlJeUJFc25CQlJvMHYva0pvSHBVNTgvcTJsNDNTWDUyaTRvMjRlZTJaNmdkTzVpSWlJaUZMNkR6b2ZBQXBXTDMvSDZTeEVGRms0T0N3UjdVcEViZjcrdzVJTk9XOHRHSHNXaXlaRVJFVFVNUWkwNndYYTlVN25JS0xJd3hZbkZQNEUyNTJPMEFuOVZVUXNBQzg2SFlTSWlJaUlpTWhKYkhGQ1lTLy9oOXdMOG4vSXZjRHBISjNGWFhmZGxRQmdtRkxxaEhIanhzVTVuWWVJaUlpSWlNaEpMSndRMFM3Y2J2ZTVJcUtMaU83eGVQN2dkQjRpSWlJaUlpSW5zWEJDWWE5Mzc4Tzc5TzU5ZUJlbmMzUVdJbkl1QUNpbEFPQ1BUdWNoSWlJaUlpSnlFZ3NuRlBhTWFOYzdSclNMbzYrM3dwMTMzaGtENFBUNm9nbEU1SXpiYjc4OXl1bGNSRVJFUkVSRVRtSGhoSWdhZVR5ZXN3RzRtNnp5UmtkSG4rRmdKQ0lpSWlJaUlrZHhWaDBpYXRUUVRhZEJrKzQ2YnpzV2lvaUlpQWhBL3VyYzRVNW5JS0xJeEJZblJBUUF1T0dHR3p3QXpsUktRVVFnSWtCZDhlVHMrdnVJaUlpSWlJZ2lEZ3NuUkFRQVNFaElPRk5Fb2hvS0pnMUVKQ1loSWVIM2pnVWpJaUlpSWlKeUVMdnFFQkZRVnlBNXI2RzFTWk4xcUY5M0hvQzVyVGxPWm1ibWZTTHlBSUFic3JPem4ybDZYMVpXMWp5bDFPcWNuSnpiMitFaEVJV1YrKysvL3hnUm1lSjBqakNSQ2dDR1lid3lmdno0S3FmRGhCdmJ0cCtaUEhreXUzUlN1MHZ0bjdFSTdMSkRSQTVnNFlTSWNPV1ZWN3FVVW1jM2IyMkNYNG9uNXdRQ0FTTVFDSml0UEdRcGdJY0dEeDc4M3JKbHl6YTNlV0NpQ0tCcDJwMEFUbkE2UnpnUmthT2N6aENPTkUyTDVsaFlSRVFVemxnNG9iQ25ZTDNvZElhT0xqazV1YXR0MjA4Mm1ZYjRNdFNOYnpLanlXWkpBTGEwNW5oS3FaVWlVcUhyK2pRQTU3VlRiS0t3cDVSYXBtbmFrVTduNk95KytPSUxISHJvb1pLY25LeWN6aEp1bEZMdkFlanBkQTRpSXFMMnhNSUpoYjJDMVN0ZWR6cERSeGNJQkFvQlRHeFluakJod29rQU1HblNwSWw3MjY4bElxS2Jwbm0xWVJqZloyUmtuSk9ibS90Qkc4WWxpaGdpb3ZhaHBSZnR4UmRmZk9GMGhMQVVDQVJVUTlHZGlJZ29YSEZ3V0NKcUY4dVhMOCt6Ylh1Q2lEelRyMSsvR0tmekVCRVJFUkVSN1E4V1RpanM5ZW1mY1VXZi9obFhPSjBqRXVYbTVqNHBJdHY4ZnYrRFRtY2hJaUlpSWlMYUh5eWNVTmpUZ0lzMDRDS25jMFFveXpUTkt3QmNOWGp3NEtGT2h5RWlJaUlpSXRwWExKd1FVYnRhdm54NXRvaE0xVFR0QmFYVTd0UDJFQkVSRWJXR3FJOGc2aU9uWXhCUjVPSGdzRVRVN2tSa2dsTHFmQkU1VkNuMWc5TjVpSWlJcVBQSi8ySFpJMDVuSUtMSXhCWW5STlR1bGk1ZFdtWGI5dFVBZkU1bklTSWlJaUlpMmhkc2NVSkViU29uSjJjeWdNbk4xeTlidHV3VEFPeXFRMFJFUlB1bFQ3K000d0JndzVyY3hVNW5JYUxJd29zWUNudXAvVE1XQVVEKzZ0emhUbWZwcU1hTkd4Zm5jcmt5RzVZMVRYc1NBR3pidnFWaFhTZ1V5bm5ra1VkS25jcElGTzRDZ1VBM3k3TE9hN0xxYWdCZEFEelVzQ0lVQ24zeThNTVByM2NrSUJHQXUrKytPOUV3akQ4M0xJdklOUURpbFZKVEd0WnBtclpnNHNTSkd4d0xTV0dMbittSXlDbHNjVUxoVDhDTC9WYlFOTzBURVhFMVhhZnIrcUw2bTdXaFVLaWJNOG1JSWtOaFlXRkp6NTQ5L3diQTMreXV2d09BVWlxMFpjdVdXR2ZTRWRWWnQyN2R6c01PTyt3QkFFbE4xNHRJdyt2VXFxeXNqSE1zSUJFUlVUdmdHQ2NVOXZKL3lEMDMvNGZjYzUzTzBaSFZ0eVQ1bDFJS2Uvb0I4QysyTmlGcVh5Kzg4RUpJS1RVZGRSZWZ1LzJJU002TUdUT0NUdWVreVBiV1cyOVpTcWtQME1MckZNQW5qei8rZUtYVE9ZbUlpTm9TQ3lkRTFPQTlrYnJlZXlLQ3ByZHQyMzdINFd4RWtlSzloaHZOMzRkS3FRK2RERWJVd0xidDl4dHVOMzJkb3E2WThuNUwreEVSRVhWV0xKeFEyRXRJVDQ5TFNFOW5zK0Zmb1duYWUwb3BhdzkzbWJxdTg0TXcwUUdnYWRwaXBWU28rWHFsbEtWcDJyUE9wQ0xhbFdFWW53Q29hRm93cWFkTTAyU2huWWlJd2c0TEp4VDI0dHl4NzhlNVkzbmgveXNDZ2NBT0VmbDM4L1ZLcVVXQlFLRFlrVkJFRVNZUUNBUUJ2TjUwWGYzRjZUZUJRR0NuVTdtSW1nb0VBclVBUHF6dm10TkkwN1F2cDB5WlV1UlVMaUlpb3ZiQ3dna1JOVkpLdlZ2ZkphQmhUQVVBNExlSFJBZldtNmdmUDZMSnYzTWR6a1MwQzh1eTNtdjY5NkorM2J0TzV5SWlJbW9QTEp3UVVhTmdNUGdlQUx1aCtYVjk5NEQzZm5WSEltb3pKU1VsaXdGWStLVm9va3pUZk1YcFhFUk5HWWF4UUNsVjAydzhMUDY5b0hhVnZ6cDNPS2NpSmlJbnNIQkNSSTBlZmZUUlFxWFVWL2lsZThCL0E0SEFOcWR6RVVXU2FkT21sUUZvMnIwdzk2R0hIdHJxWUNTaTNRUUNnU29SV2RoazFYY1BQdmpnUnVjU0VSRVJ0UjhXVG9ob0YwcXBwazJ0MlUySHlCbXZOWm10NUNPbnd4RHRTY1BmaS9vdU8reW1RMFJFWVl1RkV5TGFoYTdyNzZwNm1xYXhjRUxrQUUzVC90MWszSWpubmM1RHRDZWFwbjNRTUJ0YktCVGkzd3RxZDZuOU14YWw5czlZNUhRT0lvbzhMSndRMFM0Q2dVQStnT1Vpc2pRUUNCUTZuWWNvRWdVQ2dXSVIrUnpBMmdjZmZMREE2VHhFZXhJSUJNcEU1TjlLcVRWVHBreFo2M1FlSWlLaTltSTRIWUNvdlNsbHYrcDBoazdvTmR1MkxhZERFRVV5cGRSTEFJNTJPZ2ZSM2lpbDVvaEliNmR6RUJFUnRTZHhPZ0FSL2JwQVFHbHBSeFhNRU1GQkIrSjhOVlU3dlNLaTNMNjRtZ054UGtBMnJQK216K2hBUU93RGN6NmlmWGVnMzRlaDZuSzNhVmE3ZkRIZEtnL0UrZmcrREE4SC9IVmF3bDFaY1FBQUlBQkpSRUZVVytrS1ZaZDcvSEU5S2c3RStmZzZqV3dOM1hRNHN3NFJIV2hzY1VMVUNhUWRsWCsyaUZ6aU5nUnlBTXFkbnJpRTlqOUpQYVdBV2xNaDljaThkd0I4ZU1CT1RMU1BEdmo3MEJVTElMYjlUOFQzWVZnNThLL1RhQ0FxdXYxUHhOY3BFUkU1aUlVVENudDkrZzBlQ1FBYjFpenJ2RjEyUkx2VzBJRWVYZHdOczJ5RURhVVVDbmZVd2hUOVduNFFwZzZONzBQcURQZzZKU0lpYW5NY0hKYkNuaVp5dVNaeXVkTTU5dGZNK1Q4ZEtsQ254dmowc1BzUWpQcHBMR1A4T3FEVTcxLzdaT01oVHVjaDJoTytENmt6NE91VWlJaW9mYkJ3UXRUaGFkY0tJTkUrM2VrZzdTYktwME1Bc1V6N1dxZXpFTzBaMzRmVUdmQjFTbUZPSVJjS3VVN0hJS0xJRTM1ZlJ4QTEwNWtIRW50K2JxSGZxOWNVeG5pTnVNUTRsOU54MnRXTzBoQXFnOWJPYXN2ZDY2cXprNnVjemtQVWdPOUQ2Z3o0T2lVaUltby9iSEZDMUlGNWpkQWxBb21MOFlmdnQ0Y042aDlqdk44SWpYUTZDMUZUZkIvUy83TjNudUZSVkYwQWZtZTJKWnZlU1NnaGRBaTlDa2dWUkFGRml0UlBKRWh2U2hkQmlnS0txSFJVdWlpb2dKMHFDb2lnZ0JRcGdWQ1RFRW9JcENlYjdmUDlTRmdJU1dEVFNDRHpQZzhQbVR1M3plNDVzelBubm52T2s0QXNwekl5TWpJeU1vV0hiRGlSa1NuT1dLVlJHcFdBV3ZYMHE2cEdKYUpSQ1VpU2RWUlJ6MFZHSmhPeUhzbzhDY2h5S2xNQ0NLcFNyMDVRbFhwMWlub2VNakl5Slkrbi85ZFZSdVlKWmYzMjhGYUNRTTJuZWEvNmc2UmZxMUJyM2JZckxZdDZMakl5eUhvbzYrRVRnaXluTWlVRlNaUVdTcUswc0tqbklTTWpVL0tRRFNjeVR6MFNVb3FFbEZMVTg4Z3Rrc1FJVVFRbmg1THpJT3prb0VBVVFVeFBOU2tqVStUSWVpanpKQ0RMcVl5TWpJeU1UT0VpQjRlVmtTbUdyUDc1YW9CS1pZMTBjMUlvM1oyZjdpQi9ENUtRYkNKQlp6YUpvaEQ0Mmd2bGJ4YjFmSjQwbGtWRVZMZElVa3RCRUdxRFdFcEFjZ1BoQ1gyYmtpUUVVa0NJd3lxZHN3alNFZi9Bd1AwOUJjSHlPRWFYOVZEV3d5Y0JXVTZMVms2WFhya1NLQ2lWYlNTSk9raFNHU1RjRUlRbi9JdVFKQ1JTRUlWWUpPdFpTVkw4NjFlK3pGK1A2OTc3TUo3a2dQOHlNakpQTnNxaW5vQ01qRXhXVkVycmNFRHA3Rmp5Vk5SWnF5UlJaMUZaTGNKUVlHWlJ6K2RKNEl1alIxVW1MNjlCSUE2WG9KWW9DQ2dFQVFkUlJDVUlDTUtUYXlNM1c2MFlKQ3RHQVJRSXhFUmVqVjBhRWZHbDJXcjk2SzBLRlc0VjV0aXlIc3A2K0NRZ3krbmpsOU9aa2lUNlJFVzlhclh5RmtqUFNGWUpBZEFxRkNnRkFmRUp2dWZleFdTMVlySmFNU0FnQ0ZadVJWNjl0VFFpNG10UkVPYU1DQXlNTCtyNXljakl5RHh1bnZ3N3U0ek1JL0R4cWVFTWNQdjIyU2RpdTg3ZXZaSXlLaTB5U3FzUlMvbTRxNHQ2T2tYQzdRUWpxWHBMZERsdCtiSnQyZ2ptb3A1UGNXWnBWRlFUTE5hTlFBVlhwUkovalFadnRRcG41ZFAxRW1Xd1dva3pHcmx0TkJGdE1DQ0JUcEtzMDBZSEJTMG9qUEZ5bzRjV2l3V0ZJdTlPUFJhTEJVbXlvbFErZkpIYWJEYWpmSXpmcTZ5SHhSLzU5K0x4eStueUsxZXFXa1RGTndMVTB5b1VCRGhvOEZHcmNYM0s3cmwzMFdmY2UyT01SbUlNUmlSSUEySGFxTUN5Q3hBRTZYSFBSL1k0a1pHUktTcmtHQ2N5VHoxT1h1cGZuYnpVdnhiMVBPd2xVaGZ4S2xES1JmdDBQb1RaZzR0V2dTQUlwYTZtUlhRdjZya1VaNVpHWEIySnhmcVhSaFFyMUhGMW9hbUhPK1cxamsrZDBRUkFJNHI0T3poUTI5V0ZaaDRlZUtwVVdrRVFQMTBTSHZuenAxRlJqZ1U5bnIxNmFEVG9tVFAxRFZLU0V6S1YzN29aeFp4MzNzaTJ6Y1kxbjNJeDdKVHRPQ3owR0o4dm1QYklPUzJkUDRtenA0NWtLdnRyejYrc1gvSGhJOXZtQlZrUGl6KzUrYjFJaUwrRFRwZStmbkExNGdJeko3NW05emdYenAxa3dyQ1gyYkpoV2E3bXQzSE5weHpjdCsyaGRkWitOb2ZEQjNkbktmOSs0L0pIdHVVeHkrbVM4S3U5TElKNFNpa0k5V280TzlQQzA0T0tXdTFUYXpRQmNCQkZBaHdjcU92cVNsTVBkOXlWU2tlUVBsa2FjZlhIK2RIUlRrVTlQeGtaR1puSHhkTjdwNWVSZVVJUkVFYXFsQUlhVmNsMUNOT29SRlFLQVpOVkdBbDhWOVR6S1k0c2liZzZGYVRaWGlvVmRWeGRVSWtseHc3dXJGVFEwTjJOOEZRZEYzVzZsMVVXeTQ3NTBkR2RKcFlxbFZwUVk5aXJoLy8rOHdmbEsxVEQyY1U5ejJNZFB2QWJOV28zZW1pZCtOZ1lya1Zlb255bEduYjErZFhLajdoMjlaTHR1Rk8zQWV6NzdRZHVYQXRIRk83SmlzbHNvbjNIWGp6ZnVVK1dQbVE5TFA3azV2ZGkwMWVMQ1F5cVNvZVgrdVZxak1ncjUvbDYxVHo2dlRHQlAzWnVadi92UDlPeVhaZDh6THBnZVZ4eXV2aEs1R0JCa0ZhNEtKVFVkM1BGSVI5ZVprOHFMa29sVFR6Y3VhTFRjVEZWMThVaHpiQjk5ZTNibmQvdzhVa3U2cm5KeU1qSUZEYXk0VVJHcGhqeDFjNXJkU1NydWJtTG8rS0pqa3VSWHdSQndFV3JJQzdaM0dMdHRzdTFRanBWUEYzVWN5cE9MQW0vT2t4QW1sMUtvNmFXaTh0VHNaOCt0d2hBQlNjdERncVJNOGtwclJ6MHhzMHpKYW56VEVHdzVyZHZlL1hRYkRheDk3Y2ZHREptRmluSmlmejYvUnBDVHg2R2pPMDNCcjJPYVdONzIrcDM3aGJDTXkwNlpPb2pNU0dXczZlT2NDM3lFb2NQL0picFhOVWE5ZW5XWnhnQUo0OGRRRlFvV0xQc2ZkdjVEaS8xelhGdVhYc1B3V1F5UWNiS3ZXUk4vMWpHdjdzRUg5OEFXNzNmdG42VFl4K3lIaFp2Y3ZON0VSTjlqYkF6eDNpNXh4dm85V21ZVFVZa1NVS3ZUOHRVVHhSRjFHcU43ZmpFdi92NThic3Y2RDFnTERWcU5hSnl0VHFzWHZZZXQ2S2o2UExxSU5RYUJ3Q09IdHJEVDkrdHlES3VRWi9HeVdOL3NlUG5yektWTzd1NE1YYnFJblNweVpoTUJ0SjBLU1FteFBIUC9oMGMrbXNuQUdtNkZFU0ZrdDNidmdXZ1M4L0IxR3VVTmZQdzQ1RFRwWkdSblpGWTRhbFNVdC9ORFVVSnZPZmVUd1d0Rm8wZ0VwcVMwakpOcDl1OFNaSTZQYTdBc2ZJV0hSa1ptYUpDTnB6SXlCUWpKS3Q1cENDQWsyUEpXOGw2RUNkSEJmRXBaaFFvUndGRGkzbyt4WVdsNGVGTkVLVEZYaW9WdFYxY1NyU0JEU0RBd1FHTEpIRTJKZlZGcjhqSTk0Qkg3M2w1QlBicTRmNC9mcVphY0gzY1BMeVpPM1VRSThaL1FKOEJZeUZqcTg2cUpUT1pPbmUxcmY3UlEzdVk4ODRiSkNYRmMvN3NjVHk4ZlBIekwwdmRoaTE0dHUxTG1mbytIM3FNbU9qcnR1TmpSLzZrYzdjUXlnVlZBZURiZFFzd0dneTI4MWFyRmZFK3I2UDdQV0RTZEttNGUvallqcTljUE1PRmN5ZDU0ZVZIZXg3SWVsaDh5YzN2eGQ1ZDM2TlVxVm44NFFRQUxGWUxSb09lOXliMXoxU3ZZdFZhdkRGeU9va0pzZnk2WlEwM2IwUXlZdHhjU2dVRVFvYkJZK1NFRC9sMXl4bytuRDZNRGkvMXBWN2pWalI4cGkwTm4ybWJaZHlOYXo0bHNFSlZtcmZ1bE9YY2lYLzM4L3YyNzRpUGplSG05VWd1aHAya3o0Q3hOSGdtL2IzNHQxODM0dTBiUVAwbXJRRndlWWhYVjJISzZmTEl5QXBXaVMzT0NnVU4zTnhLcEtFNk8wbzdPbUJGNG14S2FvZm9pS3ZUZ1JsRlBTY1pHUm1ad2tRMm5NaklGQk9XYjQzMFFKTCs1K3lva0IvTUFGRVFjSEpRa0tLenZMYjJ4L0RKSVYyREV1eG85bFN6Tmp6Y0lRWHhLMGRSVk5WeGxZMG1keW5yNkVpQzJjd052ZUh0eGVIWHRvNEpLbk1vcjMzWnE0ZEdnNTVkdjJ5Z2JxT1dyUHRzRHJYcU5jWFB2K3hEKzc3N2NqbjduVGZvMWY5TnZIejgrSFQyVzB5YXVad0w1MDZnVXFtcDArQlp5REM4eE1YR0FIRDIxQkhTZE1rODI2YXp6VGlTbUJDTGI2blN4TVhlSXVKeUdFcytta2pJOEdtNHVua0FFSEU1ak9nYmtUelRvZ09KQ1hkdzk3eG5PRWxKVGlJbU9zcXV6MFBXdytKSmJuNHZMb2FkNVBpUmZVeWUrUmxlUHFVZ0k4YkptbVh2TTNQK1YxbnFoNFVlNSt0Vkg5SHl1UzVVckZJejIvZzdOZXMrdzJ1REovSHI5MnU0ZVA0VS8zdGpRcTZ2b1Y2amx0UnIxSksxbjgyaFJ1M0dOSHltTFdtNkZCd2QwOE5tS0pSSzFHcU43ZGhzTnVVWWlMbXc1UFNMbzBkVkpvbE5La0hRTkhLWGpTWVBVdGJSa1hpVG1ac0d3N3NMcjE3ZCtsYTVjdjhXOVp4a1pHUmtDZ3ZaY0NJalUweHdFcVFRQkJ4ZHRMSzN5VjFjdFFwUzBpeU9DaFVEZ0lWRlBaK2lKZ1Z4aGlCUU9kakZ1VVRGTkxHSGFzN08zREVhRlVhcmVjMU1TYXFaMXkwNzl1cWhXdU5BdHo3RFNVNUs0TUs1LytnLzVHMnVYQXhsemZMMHJUUVBidFVSUlpIM1B0bElWTVJGWW0vZlpOdVA2K2o1djlHTWYzY3hUazR1YlA5cFBZTkh6N0wxYjdXWVVTclZTSkxFanArL3B1VnpyNkJMVGNMWnhaMWJONitpVUtqdzlnMkEwT09VQzZxQ2k2czdDK2VPWmREb0dRU1VDY0xUMjQ5MW44K2hhbkI5VWxPU2JRWVZ5TmpubElzWFFGa1BpeC8yeXFuUm9PZWJ0UXZvOEhJL205SGtVVlNvSE15a0djdHhkZmNFb0duTEZ6UDFaNVh1SlZJWk5uWU9aQnpIM281bXdkeTMwS1VtNCtDZ1Jjd3djSnc5ZllRZFAzK0Z4V0xHWkRUeThlZS9aRHR1UXR4dFZpeWVucWtzL05KWkRoM1laVHNlTkdvR1BuNmxzMjFmR0hKcTh2WitIV2hReGNrSnRYelB6WlpnRjJmaVRDWUJxM1hqek5EUTRKbkJ3Y2JDSEUvT3FpTWpJMU5VeUlZVEdabGlnQ1JKd3ZydGtTTWMxQ0lxcGZ4d2RoZVZVc1JCTGFJM1drZVc5QmUyajgvZjhFWXdqZlpWcS9GV2w4eTBvdzlESlFoVWNYTGlUSEpLZGEvSXlON0F4dHoya1ZzOWJOajBPWlo5UEprK0E4YmlxSFdpUXVWZ1ppLzQ5cUZ0OXUvNUJkOVNaYW5mcUJWclA1dk40REd6K09ldm5WU3YyWWl3TTBlNUduR0JKczNiWXpLWlVLbFVoSVVlSXkwdGhmcU5XL0hSek9HMGZlRlY5R2s2cXRhb1ovTTRFa1dSN24xSDRPeml4dUo1RXhqN3prTDgvTXRTcjFFck5xNzVoUElWcW1YeVRqSVpqYWhVOXN1UXJJZkZpOXpJcVZyalFLdjJyOUMweFF1WjRwbmtGT05FcVZTaFZtdTRlUzJDVDJhUFFSQUVKRWtpdUU0VGVyNDJtdG52RE1UQjBRbEJFREFhRFFSVnJFNy9JVzhENE9WVGl0a0x2dVhyMVIvajVWMktGN3Y4TDFQZlAyMWFpVDd0WHZ6bWxPUkVyb2FmNTg3dG0rei80MmV1WER6RGxQZXp4a2xacyt4OVh1b3hNRWVEeVYwS1drNC92SHpaRFlUNUxnb0ZaUndkOHR2ZFU0dENFS2pzcE9WTWNrb2xMNjIySDdDMnFPY2tJeU1qVXhqSWhoT1pweDVKc200djZqazhpdlU3SWw4UUJDcTY1Q08yeVlNeERwNFdYQndWNkkzV1NtdTNoYjhRMGlsb1oxSFBwNmh3Y0RCTlFNS3BvbFpiMUZNcHRnUm9ORnpSNlVpMVdONmRPWFBtdHpObnpzeVYxMGx1OWZDWHphdlFwU1lURm5xTUEzdCtwY1BML2RqNXk5ZloxaTFYdmdyVmdoc1FmVDJTd0tDcStKY0pZdlNrK1NpVVN2NytjenVqSjgzSFpEU3c1S09KMUs3WERMUFppRktwb214Z0picjJIb2F6aXhzanhuL0E2bVh2RXg4Ync2RFJXY01KZEhpcEgvNmx5OXRlTU51KzBJUFpVMEpvMTdGWHBub3B5UW00dUhwa2FmOHdaRDBzUHVSV1RsdTFlNFgxS3o0azdNd3hXMWxPTVU2Njl4MUJnMmZhWURhYktCZFVoVGRHVHVmY21hUDgrL2Z2dGpvVHBpOUZyZFp3L3V3SkR0L25EWEtYOWgxN3NmQ0RjVFJ2MWRIbXRSSVZjWkZqaC9Zd2VkWm50bnFocDQ0UWNla3NBTTFiZHlLNGRoUGVtendnUzM5SmlYRkVocDlIb1ZBeWNjWXlITFU1WjhBdFNEblZpc29Rd0wycXM1eHg5MUhjdmZmcXpOS01MNDRlL1hwb3c0YW1vcDZUakl5TVRFRWpHMDVrbm5vaXo1K2FYOVJ6ZUJRQ2pGQ0lBbzZhdkJrK3JGWXJDK2E4eGN1dkRxSnl0ZG9GTnE5dFAzNkp1NGUzTGJEZjl4dVhVN0ZLTGVvMmJNRzZ6K2ZTdkhYblRPTVpEWHIwYVRyYncvTERtRGEyOXlOWDV3RWNOU0lLRVNRcnc0RVMrY0wyYVZTVUp4YnJDQisxR2xlVmZOdk9DVUVRQ0hKMEpEUWx0WnAzU0VnUFpzN2NsS3YydWRSRFNaS29XS1UyN2g0K1ZLbFdGeCsvMHB6NTd4QmpwMlplN0k2NEhNYjUwR040ZXBlaVU5ZlhPWDdrVHdCYzNUMzVZdUc3Q0tMSUQ5OStqc2xvd0dnMDhNZk96YWpWR2xScU5jNHU3Z1RYYmd4QXFZQkFHajdUaHRDVFI2Z1czQ0RiT2RXdTM5ejJ0MGJqZ0lPakU2a3BTYmIyU3FXSzYxZXZFQmwrbnJvTm5xVjAyWXAyWGF1c2g4V0h2UHhlM1BVS3VjdkRZcHprRnovL3NyUnUvd3ByUHB2TjBEZmZKeTB0aFhWZnpPWFYxMFpuQ2xyY3BIbDdtalJ2ejlyUDVxQlFLSEYxODJERStBKzRmUEdNTGRZUHdPSVB4OVA3OVRmeDlTK0hnNFBqUThjdUtEbGRmUEdpcXlBd3cwV3B3RXYyOEhza2dpQlEzbEhMMlpTVVFKT25UMitnNEFWTFJrWkdwb2lSbjhCbFpJcVlOVnNqSzBpUzFORkZhMzhLNGpzeE4vbDU4OHBNWlRwZE11dFhmRUQ1aXRVemxULzNRay9LVjZ6RzhrK21FSHNuT2xPcXlRZlJwYVpRdTM0enV2Y2RRZWlwSTl5SXVrSkMzRzFFTVgxbE0vckdWYXhXSzc2bHltQ3htQkhGelBPOWRPRTBXNzVleGh1anB2UGp0MThRRXgxbGE1dVVHTWVuSzdheC8vZWZhZG11aTkyZlQzcXFTU1h4eWViT2EzZUVsdzk1TVNqQzdzWlBDVXF6OVg4SXVGVFVQdnlsUVNZOXk4NWxYUnA2cTJVNFlMZmhKQzk2ZURkVk1CbmJEdlJwT3Nqd0xybWYxSlFrem9jZW8xNmpsb2lpYURPY0FGU3IyUUMxMmdGWE4wOWNYTjBRTy9aaXo4N05lUG40MjRKaTN1WEt4VkQyN056QzhIRWYyRFcvZy91MlVidCtNMEpQSHFaVnUxZm8rZHBvMG5TcFJJYUg0ZVRzUmxxYWp1QTZqUWtMUGM2TmF4RUVsQ21mWTEreUhoWVA4aUtuZVNVKzdqYUhEKzdtNXZVSHZ1cU1tQ1p4ZDI3Wjd1OFAwcjVUSDI3ZGpHTDVwKytRbkJSUGwxY0hVYnRlczRlT0p3Z0NnaWp5ODZhVkJKUXBUOW5BeXJaeXBVcnpTS01KQlNtbkN2WHpBcmhYZm9oM2kweG15amhvaUVoTFE0ZGxqR3c0a1pHUmVScVJEU2N5VHoyQlZlcDJCSWk4OEYreDNMSWppdElJQVVUblhHelQwZW1TdVgzck92OGJOT21oOVg3ZXRJS2t4RGpiY2QrUThWU3NValBIK3YvczM4bU5hMWNnSTFDZlRwZUMxV3JsenUwYkFPalRkQ1FueHFOTFRVYXlXck04Tk5lbzFZak8zVU5zMnhWR1RwaUh0MjhBQ29XQzZlUDdBckJuMTVaY0dVNEFuQjBVSktTWVJWRVNSZ0lUYzlYNEtVQWhDTjJjbFFyY1ZLcWlua3F4UnhRRXlqZzRjQ2t0cmNVWE4yNTREdzBJdUdOWHUxenFvZEdnNS9pUlB3bS9mSmFJeStkSVNveDdwRDVtdDVXdVZidFhzcFQxSC9JMjMyOWNqdHQ5bmx0WHc4K3pldGw3dk5qbE5jcFhyUGJJK2QySnVjbSszVDh5ZnRwaW5GM2MyTFYxSTczNnY4bm1EVXRwMXFvanAwLzhZNnQ3TWV3L0hCeWRIbW80UWRiRFlrRmVmaS95aXNsb0pESCtqczFqNlM2aHA0NndZZlhIS0JRS2VtZWszMzZRNjFjdkE1QVFGNFBSb0NjeS9Ed0JaWUllbVhuS3k5dVA5aDE3c2ZPWERRd2VQVE5QOHk0SU9SVUZYdE1xRlBob1pHOFRleEVFZ2RJYURSZDF1b1pMYjl3SUhCVVFFRm5VYzVLUmtaRXBTR1REaWN4VGp5RGFIcHlLbmVGazdkNXdCekdORUNjSEVZV1l1OVZEbFVxRGI2a3lENjJqMW1SZW9kdTQ5aE83UEU3STJIT2VFSCtIMjdldTQrcVcvZ0tuVW11bzM2UTFPMy9aUU1UbGMwUmNDVU1VUlZKVGtwajE4UWJVYWczMUc3ZWlYcU9XTFBzNDNUVjh4b1IrZG0zSmVSZ0toWUNUZzBpcTNocXllUHZGYVdNNlZqYmtxOE1uaU04dVhmSzFDRHpySjd1TDI0MnZSczBsblU1aDBKdTZBaXNmVlQ4dmVxaFFLRGwvOWppQlFWVnAzcm9UcGN0V3RLVkpuVG54dFV4MXpXWXpnVUZWc3U4b2d6UmRLa2FqQVdjWE4vUnBxVnk1R0VyTnVrMEJPUFRYTG43ODluUGF2dkFxclovdjlzaTVtYzFtMW40Mm05YnR1K0xxN2tuVEZpOXlLenFLcjFiT3cycTEwdks1THB3N2ZaVEVoRHRZclZadVJJWFRzT2x6ZGx4enlkWEQ0a0JlNURRNUtZSFpVMEp5UEQ5NVpOY3NaYS8wR2tMRktyVm8xdXBGV3JWN2hkdTNybk10d3hBQ0VGeW5TWmJNT0NhVGthdmg1emwvOWdTblQveU5RYStuUmR1WDZQMzZXOXk1ZlpQZnQzL0gvRmtqOGZJcFJjVXF0U2hUcmlJTm16NkhLQ3BJVFVsQ3FiajNPTnF5M1NzMGFkRUJNckpUNlhRcHFISmhOTTZ2bkM0SUQzZEhvSk9udkMweTE1UnkwSEJScHdPRG9TUHdtUjFOWkdSa1pKNFk1RjhGR1praVJFd1QrZ0tlTHRyY3EyTDB6YXNzbVBObXBqS3oyWXhTZWErditMamJOR24rdk8yNFYvKzNIcnJpbDVRUWk5bWNPYWFiazdNckhwNitBRGc0cGh0aVJrMmN4L0pQcHZEeXE0TW9VNjRpNzAwZWdDQ0lMUGhnTE0rOThDb05uMm1iNit0NUZDNWFKYWw2bzVlcnBPeGJrcUwybXhTS3JxSWtLZVNWVC90eFVTcHhGRVhTa0xyWll6akppeDRxbEVwZUh6b2wyM01QeG8wNGQrWW9CL2I4K3REK2JsNlBZT244U1VpU2hFcXRvV2JkWjZoY3JRNEExNk11MDIvUXhFZHVkYmlMVXFta2Fjc1hhTjY2TXdCYVoxZSszN2ljQ3BWcjBxM1BjQVJCb0dIVHRtelpzSXp2MWkvRzI5ZWZhc0gxN2VxN3BPcGhjU0F2Y3VyaTZzNjhaVC9tYWJ5N2hua2Z2OUtQekdnVGQrY1czNjViU0pVYTllbldaemdWcTlTeWVWZ0ZsQW1pLzVDM1NkT2xjdmIwdjF5K2NKclVsQ1JDVHg1bS9Zb1A4ZkQwcGNKOW5wQUtoUUtyeGN5RVlTK2pVQ2p3THhPRXA3ZDlxWlJ0MTUwUE9WV0xZZ3RKUWhIZ0lHZlN5UzFhaFFKbmhZSVVpOVMzc0F3bmtzU2x3dWhYUmtaRzVsSEloaE1abVNKRWdGRnFsWUJHbGZ1Z3NQNEJnWXlidHNoMmJEYWJXZlRCT05wMzdtMTd3WXFQamNGUjZ3d1pBV1FUNG1MNGZYdTY5MGRNOURWTUppT2x5MWFBakRnTVRzNnUrSllxUTFDbEdyWit6NTArU2xURVJRRGlZbS9SdUZsNzIzaDNqVFFXaXhtTmd3TURocjdEOGsrbTVEcGpoejFvVkNKcXBZRFJ6S2lTOU1JbUNPSkxEcUtJaTZMd1hmT2ZKbncxYWlKMWFjL05QM25TYVdLZE9xa1BxNXNmUFh5UUJTdXpPclpWcjltUTZqVWIybzc3RGh5WHBVNkZ5c0Y4dW1KYkZ1TW5HWmxPY3FKRjI1ZG8wZmFsTE9YUHRybFhwbFFxR1RaMkR1NGUzcmF5aHMrMHpaT0JzNlRxWVhHZ0lPVTByN3ozU2ZaWnZ2Mzh5ekoxN3VxSHRuWFVPdEdnU1dzYU5HbHRLNnZYcUdXMmRaMWQzTE40dGVTRy9NaXBSZUpWQjBIQVhTay9JdWNGYjdXYWxEUkw4OFVYYi9xTXFleC91NkQ3anp6LzMrQ0M3bE5HUmtiR0h1UmZCUm1aSXVLcnJSSE5KS2lYMXhURUV2RDVnbW5FM3I1SlltSWNXcTB6S3BXYVh6ZXY1dGZObVI5Z1IwNmNoOEdncDB4Z1plbzFic1VmT3phalVxbnAyWDhNYnU1ZXhONjV4ZXFsczNpcHgwQmJRTDY3UFBmaXE1bXk2dHpGWUVoRHJVbGZrYk5ZTENpVkt2ejh5ekp1Mm1MYzNEM1p2UzNkUUZPUUFReGR0QXBpazh6MTEyNFBmeWFrWTlDaEF1dTRXQ1BWODFDcENqMFE1Tk9HaDBwRnBLQlhhVHc5ZzRFak9kWExyeDRXTkE4YVRRcUsrNDBtK2FWazZtSFJVdHprOUVrZ3IzSXFJRDNyb3BUdnVYbkZVNjBpSWkxTlFLbXZBZnhwUnhNWkdSbVpKd0xaY0NJalUwUllSVVlxQkhCeXlQMkRzTkdnUjYzV01HenNiQUFXZmpDTzduMkhaekY2M0U5eVVqeGFKMmMrWHpDTjhFdWgrQVdVNC9PRjB4QUZFU2tqUzhMcVplL1ROMlE4VmFyWFlmRzhpZHk4SG82enN4c0g5cVp2TXpBWTlJU0ZIaWY4OGpsU1U1SndkSFRPNkYyeWpSTWZHNE1rV1czSFFqWUJNZk9LazRPQytHUXpBdUpJNEtsL1lWc1FIdTR1SUFRNEsrV1hwZHppZk5jQVliSFVmSmpoSkQ5NldGSXBhWHBZSEpEbE5QZmtSVTZYaGNZNFM2UUZhV1VQdnp6amV2ZmVLNHBWQ3NOd1VyWlN6WW9BVVpmT1hINTBiUmtaR1ptQ1F6YWN5TWdVQVN0L3Z1SW5TRklQWjYweVQ2dGF1dFFVSEIyMXR1T2toRGpXTHA5akMwNEpJQ0hoNTErT3dhTm5ZalRvU1V0TnhzM2RpOEZqWm1HMW1ORTRhTGtUYzROZnRxeTJaUytJdmhHSlVwa2VTNlBmR3hOWXMrdzlKczVZeHU3dDMxR3ZZVXRPbi9pYk5oMjZrNlpMNWZDQlhUaG1rNnB4Mys0ZnFGQTVmYjk2WWtJY2J1NEZ0OUl0Q0FMT2pncVNVczA5MTJ5L09XNWd4NEozQXk1T3FFV3hwaVNCczBLK1ZlY1dyU2lTWWJJTHpxbE9mdlV3UHhpTkJwQWttOWZXazBSSjA4T2lScGJUdkpFWE9iVTZKQWNKS0hHVEE4UG1HWTBvb2hJRWpKSzFkbUgwcjFBcVYyWDgyYVl3K3BlUmtaSEppYUxiS0Nzajg3Z1FTRU1ncmFpbmNUOGFoVGdJUVZDN2FQTzJxblVyT2dvdkgzL0l5Sm9nSVRGOTNqcW16bDF0KzlmenRURllMUllBSXE2Y3g5ZS9ISUlnc0dMUmRKWjhOSkdQM3h2SnlpVXp1Umgya25remhqRnZ4akMrL09JRFRwLzRPOU5ZZTNkOXo3WElTM2g0K1JKNjZnaUhEKzRtTFBTWUxjaXN4V3hHY2QrTGZXVDRlU3BXcWNud2NYTkpTb3pGb05lUm1CREhqSS9TQTJZNjNHZnd5UXN1amtvUUJMVUN3MU8vejlscXRkWUVjTW1EeDBubzhlTk1HakRBcnJyUjE2NHh0bDgvQUdKalloalpvMGUyOWZScDlxdlJwWFBuK0g3ZHVtelBqZTNYajZ1WHMxOHNqTGw1azVtalI5czlUazRJZ29DVFFnR0NrS1BoSkw5NmVPM3FaUzZjTzVtbnRrZi8rWVBQRmt5MUhhLzliQTUvUFNTQWJKcnVvV0Zhc25EcStOK0VoUjdQOXR4dlc3OWg0NXBQYzlYZmc1UWtQU3hxWkRuTk83bVdVMEVJQW5ETDQ1WTVnMTVQeUlzdmtwU1FZRmY5WVYyN0VoOGJDOENZM3IySnVYa3pTeDJyMVlwQnI3ZXJ2NVNrSkZiTW40L1JrRFdSMElyNTg5bjUvZmM1dHMzcHZwOFh0QW9GQWtMZEF1dFFSa1pHcGhnZ205Umxubm9penYzWHNham5jRCtiTmttS05DRnl1Rllqb2xUa3pYWjUrZnhwR2paTkQreTQvNCtmQ2E3ZE9Fc2RYV3F5elNNa0xQUW9sYXVsTC82TW1UemZWdWZHdFFnMnJWL0VXKzhzeUhFc1YzY3Zlci8rRmdxRmduNER4M00xNGdLSER2eEc1YXJwR1QrTVJvTXR4WEZjN0MzMGFUcjhTNWZIYkRMeXg0NU5CRldxd2FJUHhqSGt6Vm1VQ2dqazdmZSt5Tk0xMzBXcEZIRFVpT2dNMHJCTm02UjVQWHNLbG54MVdJd1JCRVZwQVFrSE83WTdtYzFtb3NMRGJjZDd0MjJqVW8wYWhGKzhtS21lUWhRcFY3RmludWF6ZnNrUzFBNE9EQmd6Qm9DWm8wY1RIUldGSXVNbEl5RTJsc1hmZlllWHJ5LytaY3F3Yk00Y2xDb1ZYVEtNTWcvalduZzRZYWRQVTd0Ukl3QjIvZkFEZi95U0hoeFNyOWVUa3BTRXQyOTZkaWVWV3MyY0ZTc2UyYWVUVWtHU3daSnRHcW1DMEVPejJjUzM2eFpRcjNGTHFnVTM1TE5QcDZCUzVaejk2UDdzSmtjUDdhRlp5eGR6ckhzMTRnSWFqU04rL21VeEdQVE1tem1jTHE4T3NnWFRYUDdKRkNLdmhObU1saWF6aVVaTm42UG5hK2xHSjBFUVdQZjVISWFQblV0Z2hhcDV1cjZIVVpMMHNDaVI1VFIvNUZaT0JWSGxLMkJOTjdyYXliV0lDRXltOUd4MDUvNzdEMTkvZjJKdjN5YjJkbVlIbDlMbHlxSFdhSEo5RFgvLy9qdTdmLzZaeWZQbW9YVjJadk9hTmV6WXNnVkhiZm9pUkVweU1vUEdqYU5GaHc0NHU3cVNwdE94WVBwMHhzK1pZMWZNcEhXTEY5dnU2UmRDUTFrMS85NHp3dlhJU0VvSEJ0cU9SMDZiUm1DbFNvL3NVNnRRa0dnMkJlWDZZbVZrWkdTS01iTGhSRWJtTVpPcURlK21FTVRTZVYwOXZCTnprOGp3TUY0Zk9vWExGMDd6ei82ZGpKdTJFREtNSlJvSExZSWdjUDdzQ2J4OUF3QTQ4ZTkrQmc2ZnhyWWZ2K1RzcVh2aEhzeG1Fd2x4dDVtanFRMjZBQUFnQUVsRVFWUS9hMlNtTVRxODNJK3k1U29SSHh2RHRoL1dzZTJIZTU0RHRlbzFKZXpNVVpxMzdrU2FMcFh3UzZHMmNjNkhIcWRpNVdETUppUHJWM3hJcGFxMTZkNTNCRWNPN21icC9Na01HaldETW9HVk1laDFtRXpHUEYwL2dJdWpnalNEcWF4ZUc5a0YrQ0hQSFJWM0JNbFZoV0NYZTc0dUpZVk5LOU16N3hxTlJzNzk5eDkxR2plMmxkM0YwZG1aTWRPbmN6czZtcXRYcnRDZzJjTlQzQjdadjUrNlRacWcxbWg0ZmN3WTNuL3JMWTdzMzAvamxpM1JKU2N6YTlreS9FcW5weW9kMzcrL3JaMlRpd3R2Zi9RUnUzLzZ5YTVMVFl5UDU5TFpzemJEU1lkdTNlalFyUnRrZU0vOHVXTUhJNlpPZlVRdm1WRUtJb0lndUdSM0xyOTZDRkMrUWpYR1RsM0lWeXZuNGVidVRibnlWWGpyblFYcE1ZZzBEdWoxYVlpaWlObHNZdGJFMTJ6dElxK2M1MDdNRGVvMWJwVnR2d254ZDFpMWRCWnQybmZEejc4c0dvMERydzJheUlwRjAzRno5NkpDNVdDTVJnT0RScyt5R1VULy9QMG5idDJNc3ZWUnExNVRXclhyeXBZTnl4ZzNiVkdoYlBFb01YcFloTWh5bW45eUk2ZVNZUFZVMm5uUHZjdjJUWnVJdjNNSGdOQVRKNmhRdFdxVyt5N0FHK1BINCtydXpzSGZmNmROcDA0UDdUUDArSEVDQWdQeDhQTGkyZWVmNStMWnMyeGFzNFlCWThhUWtwek0vMGFNb0czbjlIVGpheFprWHZnWU1XVUtYeTFiaGw2bnc5blY5Wkh6UC83MzN6YkRTWlhnWUQ2NnoxTndaSThlbVk3dFJTa0lTQWh1dVc0b0l5TWpVNHlSRFNjeVR6MWx5cFJ4QkxoMjdWcXgySzZqRU1VUlNvV0FReDVUU2g0N3ZJZm1yVHBoTk9yVGc3a09ISStubHg4QW03NWF3c2xqQjFBb2xQaVhDV0xRcUJrQXZENTBDbVhMVjZacytjcDA2dnE2M1dQTlhidzVTOW1wNDMrVG1CQkwrS1ZRVmkrZGhkYkpoUUhEMGw5b2s1TVNxRkNsSm1zL200T3J1eWV2OUJvS1FPUG03WEhRT3FGUUtwazE2VFYwdWhUcU5jcitZZHdlSE5RaVNvV0FCV25FVS83QzVxcXc4d0hlMWQyZHlSOTlCTUR1bjM3QzFkMmROMmZPekxHK3lXaGszY0tGMUcvYU5NYzZkMjdkNG90NTgxaWU0ZDZ0Y1hCZzV0S2xLSlZLanV6Zmo5bGl3Y2ZmMzFaZm85Rnc4UGZmS1Z1aEF2V2VlUWEvZ0FEK055TG5WTG9QSXo0MmxxbERodURzNG1Mek9KazBZQUFHZzRHdXI3MUc2NDZQZGlSVENnSllyZG0rT2VSWEQ4a0kwdXppNnM2SThSOWdOQnJTallxaHgvbCs0M0xHdjd1RTB5Zis1dURlclF3YzhTN1RQcmlYRVhYbkwxOVR1VnBkbEVwVmxqNVRVNUpZdFhRV3diVWEwNlpEZDF0NXhTcTFHUC91RW54TGxTRStOb2FiMThKdDIrVUFCQVIwcWNsSWttUjc2WHUrY3grZWJkTzUwT0ppbENBOUxESmtPYzAvdVpSVEQzdnZ1WGNaTW1rU1pIaWVmREJoQXRNV0xzelIwOE5xdGJKNXpScXExNjFMcVF5RGMzYXNtRCtmVWRPbTRlSGxCY0RyR1lhTlc5ZXZjM2p2WGpyMzZtV3JxOVpvT0gzMEtCcEhSMm8yYUlEV3lZbUJZOGZtNmhydVo5cXdZUmd6dGdZbHhNWXlhY0FBTEZZclZZS0RHVHA1c2wxOUtBUUJBWnhuU3BJNFV4Q3NkalFwZHN5Y09iT25KRW5EaTNvZU1uWnhadGFzV2ZuZjQvc0VFeE0yNWdXcmhYb0NsRWVrbkNBSlQxNWdxZ2VRQkVrdldia0tSQWlTOWJoZnphVzdpbnBPc3VGRTVxbEg2ZXk5UGYydmEwVWVTR3pOOXNnYUlMVnkwU3J5L0pEWTV2bjBoMVMxeG9HeFV4ZmlrK0h0QVRCZzJEc0FtUjVLeVZoeExDaHExV3RLaGNvMWNIWnhwMVBYQVlqM2JTTjV2bk1mSkVtaWNiTjJPTHU0WjJwWHUxNjZaOFA3bjM2VFpYNjVSUkFFWEJ3VnhLZVkyMjdjZGFOYTN3NEJZZm00cE9LTGhJdEN0Tzl6ZXYrdHQ3Z2VHUWtaKzl6VkdnM0R1bmJOdG02RFpzMFlQSEVpenE2dW5QcjNYL3dDQXJLdGQyRDNicDV0M3g2Tmd3TnJGaXpnd3BrelZLMVZpeGQ3OU9EbkRSdVlPSGR1cHU5LzZPVEpoSjQ0UVdKY0hHUDc5VU9mbGtiOXBrMXAzYWtUeStmTXNkVzdkZU1HODZkTVFhbEtmeUZyMHJvMXRSbzB5RFMyMVdMQk55Q0FtVXVXWlBJNCtXWGpScnRqclNnRVFCU2RIeXd2Q0QwMG0wMHMrbkE4dGVzM285Mkx2VkNyTmZ4ei9DQkgvOW5Ea0RmZnc4SEJrVVpObjBPcFZMSHNreW4wSHpJWkYxZDN6cDA1U2xqb01SbzB5WG83U2txTVk5bkhiK1BwN1VmM2Z1bGVZRWtKY2Z6NVI3clhUcDM2emJsMU00bzF5MmZUcUZrN1hOMDhiRzByVkE1bTMrNGZtZnBtVDVxMmVvRXExZXNENE9WZENxMlRDemV2UjlqcUppZkZrNXFheExXcjkrTE11SHQ0NCt5U3V3WGlFcU9IUllRc3A0OWZUZ1VySG1JdW5IdStYYm1TZmR2VEh6RU1lajBXczVsUnI3NmFiVjBYTnpmbXIxdEgwN1p0MmJkdEc3MkhETW0yM3NYUVVOUWFEWldEZzltemRTdC83dHlKWHFkanpvb1ZmRDV2SG9NblRjS25WQ2xiL1pkNjkrYlF2bjNjaVk1bXhVY2ZFWDdoQXFJb3NtRERCbHZzS29DRXVEaU8vdlVYdTM1SXR4MTUrL2t4OWRPc01XU1NFaEpZL08yM2NKL0h5ZVd3TUg3NittdTdQeGRsaHJ4NlhycmtEQ1RaM2JBWUlVbFNINVZLMVRvZ2g5OUhtZUpCWEZ3Y3ljbkpyWUVTWnppUm9zWTZ4aVJiUTBCNlU3SUtWUVFCRUZTSUNtY0U0Y25QRENaSkZxeWtnR1FDUVVITXVURmhFdEpDWTd4eWZkbG1DNHBrTVZ3Mm5NaklQRWFVZ2pSQ0FNRTVIeWtsNzg5dWNML1I1SDRLTS9PQ0lBZzJvNGlZVGV5Tis4OC9ySS84NHV5b0lDSEZMSmdzeGhIQW1IeDNXQndSY0ZYYStWbTl1ekI5dTlhcGYvL2xteSsrNElOVnF4N1pwbm03ZHZ5NWN5YzlCdzdNY3M1cXRiSm42MVltWkJnOEJvNGR5MytIRDNObzcxNUtsU2xEaGFwVldmRHV1MW5hMVc3VWlJNGpSOUs2WTBjTzdkM0xmNGNQVTdsR0RSWnMyR0NyTTdaZlA4YSs5MTZtV0N1aHgrOEZpQ3dvK1ZVSUluSGg0WXI2RFJyc1FaSjBnRkdTSk1QK1g3NG8rMXlYSWZuU1E2VlN4WmkzUCtHM3JSdjU5ZnMxUE52bUplTGpiak42OG56VWFnM3JWM3hJODlhZHFkZW9KWDZseXZMZnNiL3c5UEpqODFkTHFWeXRUclo5L3JGakU4MWJkK0tWWGtOdEdiSkVoWWlUc3l0bi9qdUV0MDhBd2JVYjA2QkphOXEra1BubHJFeGdKYWJQUzNlcHZ4WjVpVDI3dG5EemVnUTE2emFsYlljZS9MTDVuanpFeDhaZ05Cb3lsYlZvK3pLMTZ1WHNmWlFUZC9WUUkxNmZkQ3Qwakg5TzlTVDR1RlR3NGo4QVlrTEhqSllnQjVjaHllZ1h2S1FMZ0hSMGlPcVcxdUVuQVV5Q2dBa0pzd1FtQVV5U0lKZ2tpM1ZicVpwTGZnVzRmVzVVYXdsRjkrejdCRUZJZnNlbjJwcGtnRnVoYjg0U1JEeHpHUCtvYi9YRlh3TGNPajI4dHFCVUQ3WllPVzkydmJGYWt4THdVVTc5Vzh5VzcvMXJMZDBIY0ROMGRBOVJGTnNKa3FTU1FDV0JTcEFFRllLa1JNTG9GN3k0SjBCMDlBUW5JZGE0SmFjK3o4VWZ0VVlsTjVEbHRBRGxOQ0hwOXB2MTZ0V3JBcGdBUzhiL1pzQWtDSUw1NXRrejNwVnJaMy9kMmRGNzhHQjZEeDVNYW5JeWIvYnR5OElORzNEenpFRzBNbWplcmgzenAweWg1NkJCMlo3Zi9kTlBQUGZTU3dDMDdkeVpaOXUzWjhMcnI2TlVLbW4xd2d0OHQySUYzejBRNDhuSjFaVVppeGZUTWNQd01XM1lNSUJNOTkwVjgrZFRya0lGWHVpZW81b1VHTW9NZzcrZzBUeXhoaE1BVDA5UFFrSkNpbm9hTWc5aDU4NmRIRHAwQ0VCSS82a3BHVVNmSEJWME85bXlFNFFxb3RJZGxiWVNLbzAvZ3Boei9Lb25GY2xxeEdTNGdVbDN1WnBrVHZ4YzQyRWRlK1BzeUE0Qk5aWkZQdTY1eUlZVEdabkhUWW01clQ4R0JCQ3NUMjkyTU1tS1JDN2ZtZjc5NnkvaTc5eGhTZzRQNWYxSGo2WjZuZlFYZzJidDJyRjU3VnBlNnRNblM3M2pmLytOVDZsU09RYVM3VE4wS0ZPSERtWE9GMStnZFVvUFF2elIyMjlUT2loLzhRQU5hV21vVkZtM0J1UUZJU1ByRTRMZ0lGbXRMb0JhRUFSTll2eE5jMEhvb1ViandFdmQwNDFPdTM3ZFFPaC9od2o5N3hBQWlZbHhYTDV3eGhZNEdjRExweFFWS2djVFdLRWFrVmZTRjczTlpoTy9iOTlFNk1uRE5HL2RpZTU5TTI5dGNuWnhwMjJISHNUSHhnRGc2dTVKOUkxSXBvenVqb3VyUjZhNjhYRXhqSnU2aUxMbEs5Ti95TnZzL0dVREZvc1pSNjBUSThaL1lLdjMyOVp2dUJOems3NER4K1gvUXlCREQ3RXFFTWpSWWlwSzNQdFNCVWtMUXZaMUpjRVcvT2lzWTd6Z2piODNDRXBKa3BRZ0tFQlNTaEpLUUNHSndoVWdQY1dMSkZhU0pPbVZuTVkzSzVXemdPU004WitYckpUSmR2aDB3ZmdTQUtYYVg1SUlFUVdjTkVrK1d5Unk3bDlRS1A0RDltVWMxVVNpZ3lSaFFjQXNJSmdSSlRPU1lKR1E0bTJmU2F4T2tBUmxqcCtaUWpJbnluSmFzSElxU3BJb0NJSktraVJIUUNXa0w4dXFKRWxTU3BLa01oc00yYWY3ZWdTbi92MFhrOEhBaHhuYmRoNmt4ZlBQMDdGblR3QXFWSzJLbzFiTDJSTW5zdFJMU2tqZ3Y4T0hDY2xocTAzcmpoMDVzSHMzUFFjTm9rcHdlc0t3YmQ5OVIrU2xTM21aZGlZazZjbDRPSWtJKzYvSXZZZGxaSXFTVzJkRzEwRVFkMGtJZmhxWFdxaTFqdzdZL0NRamlHclVqdVZSTzViSHFMdUVJZmwwVlNYS3YrUE9qdW5nV1dQeG1jYzVGOWx3SWlQekdERkx3bklsMG9nVXZVVncxUmFPK2xrc0Z0c3FZRzdRNlZMUWFyUHNhaWkycE9ndFNCSVNFc3VLZWk2RmhTQ1FaTTdsdzJ6dndZUHAycjkvNWozMmtzUjNxMWR6TFR5Y011WEwyNG85dmIxNXNVY1AwbEpTc3ZTVGxKREF5MzM3NWppTzFzbUpGczgvejdjclZqQnc3RmorL3VNUEV1UGphZjFpemhrNDdDRXhQaDRuT3dJYTJvTkpzdUpUcVpMbCtOR2ptU0xnanByOVl3MEo2VXhCNk9HZVhWdlFhbDFvODN4M1dqelhCWUJUeHc2eStlc2x1THA1TXZTdDl4RXo5Rkd0ZHFCMnZlWWNQYlFITW9JMi8vcjlHcnk4UytGZkpnamZVdGttQU1wQzc5ZmZJdUp5R0tNbmZZU0hWM3Ftb1dPSDkvSEhqazBFbEsyUXIrdkpMWGYxTU1YZzk2RmZqY1huN0dualcyUEpQR0RlbytvRkIyODJBazNzNmRPbnh1SlZ3S1BkckFDL0dvdnRjbG53cTc1b1Ywem9tTE1JTkJMaTlhbSt6NjZ4Nnd2eUQxNDhFOGc1d0ZBR3ZzSExVNEFjNTdKbSsvZ2FTbGxPQzRTN2NxclZ1aTg4ZnZ4NGpuTDZSdjM2eXkxNU1DQTBiTkdDVDRLRHMyVE5PWHJnQU4rdlcwZjFldlV5bGIvY3Q2L3Q4NzZmMnpkdjhsS2ZQcmFNT2RuUmZjQUF2bHkwaU9tTEZ4TjMremJiTm0yeUs4dll3ekNielFWcU9ERmIwL3VTRElhc1B5NHlNako1NXRxNWtWNVloWjJDd3NIUHdhMEpTclZYVVUvcHNhTFdWa0pVdXFOUFBCSmd0dXAzSlp3YVh0Tzk5bWZ4ZGpRdEVKN2FsVm9abWVMSXdJNkJaMEg2TTFsbktiVFZuZCszZjhlT24rM2Zpd3h3NjJZVWM2Y09JaW54M3IzbjhNSGRiRnp6YWFZNkNmRjNNclg3ZXRWOFR2eTdQMVBaRnd2ZjVmS0Z3alVBUzVKRSttZkl2djZkeTl2MXN2WmtJdVRhY0hMcDNEbmVIVGFNZlR0Mm9GUXFjZFJxV2Jka0NiclVWS1l0V0lDTFcrYjRBTDBIRDhiVHh5ZExQMjA3ZDZaTzQ2eHBycTFXS3orc1g4K2xjK2ZvMHE4Zk42NWVaZkY3Ny9IZHFsV01uek1ueDIwMmQrT3Y1SVRXMlJuL3NtVzVjdjU4SnVPT2JWeEp3bVEwa2hnZmI3ZGhNT01GS1BuQjhvTFV3LytPL29VZ0NLZzFEbWkxenNUZGp1Yk15VU5VcUZ5VGlsVnFzdjJuOVdpMXptaTF6aG5maDVPdHJVcWxwbHVmNFl5YzhDR2VHUytXOS9QOXh1WEUzbzdPVXE3V09QQnNtODU4LzgxbldLMVdFaE5pK1hYTGFycjFHWllubzJsZUtSbDZLSlJLOTExNi9NaHlXakRrVWs3ajgySTRTVXRKNGQzaHc5bXlkaTM2dERSYzNkMDU4TnR2N1ByaEI5NWJ2cHlneXBVejFXL2RzU00xNnRiTjBrL0Y2dFd6OVFBa0k4UFpINy8rU3ZVNmRhalh0Q256cDB4aDdvUUpqSGpuSFZzUTJRZTVjK3NXaG94QXJ6bFJzVm8xd2k5Y0lLQmN1V3pQRy9SNkVtSmo3VXB0ZkplTTN5MHBybElsMlhBaUkxT0FxQ1RGU2dSRktVZVBaMHVjMGVRdVNyVTNqaDdQSWlFR0dKUnF1eFpNQ2dyWmNDSWo4NWl4V0tYbFpvdUUzbFR3Z2VaamIwZno1KzgvY2V6d0h1YlBHbW43RnhWNWtXbGorOWlPNTA0YnpJYlZIMFBHUStXbXI1YndTcS8wUUhXL2JGNmRwYzlOWHkxaHlVY1RDYjkwMWxadU1PZzVmZUx2QWcwOGF5OTZveFd6UlVMaTZmVTJJZjI3U2M2dDRhUk80OGE4dTJnUjF5TWlHTk83Tis4TUdZTFd5WWt4MDZlalV1ZHY3K3ZOcUNqKzJyV0xtQnMzS0IwWXlOWExseEVFZ2JNblR1RHM2a3JNalJ0WjJwaE1KdFl2WFpvcE9HeDJCRldwUXBkKy9maG56eDVxMUsyTFFxSEEyL2ZlUzVwZXAyUHl3SUdFblR4SnJZeVV4WS9Dbk82U2xPMysrb0xRdzVUa1JLNUZYcUpLOWZRWG9JZ3JZWHkxYWo0OStvMUVFQVNxMTJxRUpFbHMvbm9wRm9zbFMvdWFkWitoWnAyY0hTcU9IZHFMMFdpNE4yZUxtUjAvZjAzc25WdTBmcjRia3RYS3hqV2ZzSFQrWko1N3NTZVZxdGJPc2ErTFlTZnpmSjA1VVZMMHNDaVI1VFQvNUVaT0pZalArZ2s4R2xjUER6NVp2eDVYZDNmZUdUS0VhY09HY1dEM2JtWXNXWUtYYjFaalUyNjRHUlZGekkwYmJQMzJXMnJXcjA5OGJDekppWWxFWGJtQzFXSWgvczRkck5hczhyRjMyemFtRFIxS1dtcnFRL3QvYytaTUR1M2RhelBrUEJnc2ZQR3NXV3o4NGd1ZWJkL2U3am1iSlFra0thVXdNdXFVcjFaM2IvbHFkZmNXZEw4eU1zV2RXNkZ2L2crRXJocm5taWlVQmVPWis2U2lVTHFpY1E0RzZIYjczSnM1dTBjWE1QSldIUm1aeDR5VEx1aUhOS2ZJNjhrNlMybEhkY0d1dXExWi9qNjlYMytUU3RYcU1IL1dTR2JNUzkrcWYrTmFCTDZsU2pObWNycXg1UHpaRS96OTUzWWtTZUtuVFN2eDl2V240VE50a1NTSnFNZ0xOaStTMEZPSE9YLzJPTSsyZllrcDc2OUFuNmF6alhYMjFCRUN5bGF3dVdBL1RwTFRMQURYdEttQlB6MzJ3UjhuZ3BDVWw5WFBVcVZMTTN6S0ZHN2R1TUZQWDMzRlg3LzlSa0Rac3JZOTlnQlRCZzBpS1NFaFU3dVJQWHBrKzNlOXBrMFpOSDQ4ZnFWTDgrYk1tY1RkdnMyY2NlTklTVXFpUjBnSXo3WnZ6NzkvL2NXS2pIVEl6ZHUxby91QUFWeUxpT0RBYjcvUnRuTm5waTVZOE1oNUg5cTNENFBCWUl2Qk11cSs0TE5hSnljK3pVVldCMnlybmtLMmhwT0MwTU93MEdQNCtKWEd3OHVYQTN1Mzh2djI3eGd3YkNydUh0NjJPbDE3RFdIOWlnOVo5dkZrK2cyY2dKZFBxV3o3VXFzMTNMbDkwM1ljY1RrTW85R0FsM2Q2cXZIRWhEaU9ITnhOMWVBR09EbTVZRFRvOFM4VHhCODdOdUhxNWtsQW1heGVPcElra1pxU3hOZXI1aE54NVJ4VDU2d3UwTURSSlVZUGl4QlpUdk5QTHVVMFR4NG5aSGpOOVFnSm9lT3JyN0x6aHgvWXZta1RLK2ZQejVRV2ZzMkNCUnc3ZU5CMnJGQW9tRFowcU8xNDF1aDdpVUdjWFYyWnQyWU5UaTR1OUJvOG1JQnk1VmkvZENtWHo1MmpmZGV1TFA3dU82S3ZYZU9yWmN2NGV2bHlhamRxeEJ2angzTXRQSnhiMTYrelordFdaaTFiaG5zTzNpaDNpYmw1azMzYnQvUFJ1dlNndlE5bTJwbjR3UWM1dE15WmpIdHZnaDFWWldSazdFQ1NaaXBqenNXL0w2bzhVVHM5M1RGTjdFWHRWQm1UL2hvV2Mvd2NTWHIxTzBIWW5CZTdkNjZRRFNjeVR6MVdxMVNzVmlaNjloUXM2N2RHZkpabXNNNDJXeVNVaW9KN1FBd29XNEhvRzFlNWN1a3NacE9SMzdaK0E0RGJmUS9JOXhNZkY4UCszMy9DMDl1UEdSUCtoOFZpd2NIUmtWKzNyS0YxKzY2VUNhekVHeU9ubzFaclNFcUlZL0c4Q2N6Nk9QM2w5Y2pCM2RScDhDeHJscy9teXNYMHJUbjZOQjBXaTVtdzBHTm9uVnhzRDcrdkQ1MlNZNGFHM0dLMlNLUVpyQWp3V2MrZVFxSGZKSXNTVVpDaUpBbjBWaXNPMldRd2VoUitBUUVNblR5WmJxKy9qdEZneUhUT25xdzdEMUsvYVhvNGhqMWJ0OUozMkxCTXJ1YU5XclNnVVlzV2hKMDZaY3UyNUYrMkxPTm16NlpKcTFaMjlYLzB3QUVHalIrZjYzbmxoTjVpQmFTbzdNNFZoQjZHblRsR3RlQUc2SFFwbkR4MmdPSGo1dURubjluZFhhMXhJR1RFdTJ6OWZpMHF0U2JIdmhvODA0WXZ2L2lBZncvdVJsUW8wS2ZwYU5PaHV5Mkxsc2xvb0h2ZkVYajUrTFA5cC9VY1A3S1B5dFhxTUhYT2FpS3ZoUEhWeW85dzkvQ21lcTFHMUczWUFqLy9zdHk0ZG9YUWs0ZHArVndYSnMxWVhxQXZveVZKRDRzU1dVN3pSMjdsVkxBSXQxQ0F6bUpCbThmdFJGcG5aN3IxNzgrTFBYb1FkZVZLcG5NRHg0NWxZQTZCWDNQQzI4K1BycSs5eHNralIyamVyaDF2elpwbDh4NE1yRlNKYVFzV2NPdjZkU0l2WDhiQjBSRTNUMDk2aElUUTdmWFg3ZG9TZGVyZmYrblVxeGRlMld6WnpDc0dxd1Vndk1BNmxKRXA0ZHc2Rzl0ZkVNVHlHcWZxUlQyVllvWEd1UVpwQ1FmTDN3NHI5UnF3cnJESGt3MG5Nazg5VnkrY2ZLK281L0FnQm90MWxVWVFwaWZyekdvUGw0TEpJQUpRdmtJMXJGWXJGOE5Pb25WeXdjSFJDVUVRVUNxekg4UFR5NC94N3k1QjYrU01zNHU3TGJQQzRRTy9vZGZyc0Zvc3RyYVhMNTdCeXljOTIraWw4NmNJQ3oxR2cyZmFNSERFTk1pSWZmSGg5S0U0T0dxeG1NMTA2VG5ZNWhwZWtDVHJ6Q0JKUmtucCtGajNOUllGa2lTZEFZRVVzeG1IZkd5ejhTbVYvZXB4WG1uYnVYT081NnJWdnVlRzM3eGR1MnpyM0o4aTgzNUdUWnVXYlhsdy9mb0UxNitmcXpsS2trU3l4UXlTZERxbk92blZRMWMzVDZyWGFvaFc2OHpJQ1IvbVdFK2hVTkNsWi9aWmp1NVNMYmdCY3hkdHhtZzBJRWtTU3FVcVUweUJvVys5ank0MW1WVkwzNk44eFdxTW5qUWZQLy8wSUozZXZ2N1VxdCtNMHlmKzRmaVJmZFJ0MkFLQW9FbzFhTjIrS3hXcjFNcjF0VDJLa3FLSEVseEZrbTc2UHJzbVM2eWN4NFVzcDNrbnQzSnFWWEpGbENEUmJNNno0ZVF1amxvdFZXcld6RmNmOTVOZHpLbTcrSlV1alYvcDBnQ1VEZ3prMVd4U3pBK1pPREhidHUxZWZqbkhmcGR0eVRGYjlrTkpOVnNBamorNnBveU1qRDBJZ2poRlZIcWcxUGdWOVZTS0ZRcTFMNkxTSGFzNTRlM0hZVGdwbW9obk1qSXlmTGs5WW9OQ29HOFpIMDJCcnJDZFB2RVAzNnhiUUpYcWRia1ZIVVg3anIwcEZWQ09SUitNdzlzM2ZlK3kwYUFub0d3RlFvWlA1WmN0cS9udjZGODRPcVlIQTlUcmRkU3ExNHoySFh1eDlyTTV4TjI1QllCS3JlR2w3aUhVclBzTUMrZU9KZWJXZGJyMUdVYkRaOW9DY09ia1lRN3QzNEhGWXFGOHhXcmNpcjVHLzhHVEMreTZ5SGdadm5iYmdGVmlRLytPNWY5WG9KMFhRK2FGaGJrNE9UZ21WbkhTQ2tFUHliSWdrNVZVaTRVRGNmRmdwZitvQ29GZjVWU3ZzUFR3YWFZazZXSE0yVGYzQXZqV1dGU2tLVkJsT2MwOWVaSFRUNk9pSE5VV2EybzVCd2VodXN1VGsyV3VPR0cwV3RrYkc0Y2tXUWVPRGdwYVc5RDkzNDF2VXRocGlXZk1tUEdqbjUvZks4T0hEeS9NWVdUeXljNmRPemwwNkJDelpzMFMwMjNkVHg4M3pvMXBvSkNFb3hyWEJxZ2RBNHQ2T3NVT295NENRL0p4QktWUXo3Zkt3djhLY3l6WjQwVG1xU2V3YXAwMkFKSG5UeGFyTFR1aWxXVldrYjZwZWd2T2p2bFhSWjB1aFM4L244djFxQ3YwSHpLWmFzRU51SGIxTXI5dC9ZYVhlN3pCNkVuektST1l2aTlTbDVwTVlrSWNBQmF6bVZidFhxRlZ1MWNBT0xodkc5RTNJbkZ5ZG1YVXhLd1pRK05qWTdCS1Z1bzFhbWtyczFxdGJQL3hTMTUrZFJCLzd2NlJpbFZxY2Z6SW45eTRGcEh0bnZhOGtxcTNZSlZBRWtwR01NckoxYW9sTDQySWlFdzJXd3J1UXl3aHBKak5BQWlDSWtlUEV3cEJEMHNDSlVzUHBVdEZQUU5rT2MwVGVaSFRjV1hMcGkySmlEaWZhckU4L3FqblR3bUpwdlI3cjFVUXpoZjFYR1JrbmdhVTBGMUNRS254TCtxcEZFdVVEZ0VZa2srQVdlb095SVlUR1puOElBakM5SXcvaTVYaDVMWE81ZjlldnozaVJIS2FwVjVCUEFocnRjNDBmS1l0UGY0M2lublRoOW5jb3dIV2ZqYmI5bmR5VWp6dE8vV2hSZHVYYkdYNy8vaVprOGNPcEo5UGpLZGF6UVljUGJTSDYxZXYwS1huSUdLaXIzSHd6KzJvMVJvNmRYMmROMGJPNFBmdDM5cmE3OXY5QXc2T1RsUUxycytmdTM5RUVFVGFQTitkTFJ1V01uTDhoeWh5a2Nid1lTVHJMQUFuWG4reC9EOEYwdUdUd1lsNGs2bThKRW55U25NdWlET2FrQ1RKYURXblBUVDlhRUhyNGYxWUxKWmNwMTAxR3ZRb0ZNb0MwNW5Db0NUcG9RUVhKWWtRNmNZUXJSQ3dRbWRIazBKQmx0UGNrdzg1L1N2WmJLNG0zM1B6UnB6SmlBUldxeVNkdGFPNmpJek1JNUFrdWl2VVBvaGkvaklqUHEySW9ocUZ5aHV6TWFZYjhLNGRUZkkrVm1GMkxpTWo4M0FrV0dvMFNSZ0tLRFZ4bzJidGNIUjB3c1BUaDRremxtWDdyOG16SGJLMGEvbGNGOFpNL3BneGt6K205ZlBkQURBWmpWdzRkNElGYzkvaXgrOVdVTDFtUXpwMWZSMEFOM2RQVzl1TFlhZll2ZTFiZXZVZms2blB4czNiSXdnaW16Y3N6VFpWWW00eG1Ld1l6UklTTE0xM1owOFdXL1ZXSzhuWnBBbVZ5UjVKa29neEdoRUU0YmN4bFNzYkhsbS9nUFVRSUUyWHlweDMzaUJOOS9CVW9BK3laY055dHYzMFphYXk5eVlQSURaank1elpiT2JTK1ZPWnprZmZpR1QrZTZNeWxVVmNDV1A1SjFQeVBQK2NLR2w2YUpYd0V3U2gycDByNW9KTmdaWUhaRG0xbjN6SzZZOUdTU0krdzJ0TkpuZmNOcG9RWU4vWW9LQkN5cW9qUmFmL2s1RjUrb20rTk13WGhDb0tkZlpKSG1UU1VhaDlFQVNoUnRLNWtROVBJNVpQaXU5U2dZeE1DY0RxS0cxVXBBbnprM1ZtVDQxYndWbVNFK0x2OE9uc043TTlsNWdRUzd1T3ZUS1ZaZWR4QXFCVXFlZ2JNZzQvLzNJWWpRYStXYmVBUGdQdVpRUzRmdlVLV3pZczQ5VitvL2ozbno4NGN2QTNkS2twWEkyNGdFS2hZUERvV1h5NTRrUCsyTG1aOWcrTW1WdVNkUllraUxNNlNodnoxZEVUaGw2dC9zWEJaTGJjTWhnVXJzVjRkYmM0a1d5Mm9MZGFBZWxIZStvWGhoN3UvT1ZyVWxNU1dUcC9rcTJzVWJOMlhMOTZtY2p3ODZoVTZlTWtKc1F4ZXRJOC9QekxjZjdzQ2E1SFhlYk5LWit5ZDlmM1ZLNWVsekxsS2dJZ1dhMGNQL0ludTM3ZGdJdXJCOFBHVnJjRmJqN3g3MStVRFh3ODZRbExtaDRLU083RlpkZThMS2Yya3g4NVRiVlkvblpXS0MwMzB2UUtUMVhCQlc4dkNlZ3NGbEl0RnJEeVhXR05FUkYyc2s5aDlWM1VwS1NrNE94c2YyeWRpSWdJRGgwNlJPL2V2Yk9jTzNIaUJOT21UV1BidG0xWnpobU5ScjcrK21zR1poTkUrR0ZqbFMrZmRkZndqQmt6YU5hc0dSMDZaRjJVazhrL0NwTkREU3NTQ3FYYll4MVhraVJXcnQxTzE1ZWI0K1B0Ym5lNzkrZHRvT1B6aldoUXIwcWh6dTlCUkZYNjU1TWlLWU9CL1lVMWp2d1VMaU5UaElTMENkS3YzeDZ4TmxWdkhlL2hJcUVRQzhZdDJOM0RtM0hURm1WN2J0dVBYMllwYS9sY2x5d3hUZ0JLbDYxb1MxdVpwa3NsN015eFRPMThTNVdtMzhBSjFLcVhucWEyYzdjQmZMSHdYZHAxN0VYRkt1blpCTVpNL3RpV3FqS3ZXQ3dTcVhvTHdKcVFOa0g2ZkhYMmhERWhJT0RPa29pckIySU14bGFWblp5S2VqcFBCTGVOUmhBRWkwcWwrc1dlK2dXdGh5ZVBIU0Q4OGxsbUwveU9yZCt2SmFCTUVFMmVmUjZBdFovTm9YdmZFVlN0VVErQXhmTW1ZTEZZaVltK3h1YXZsekI0OUN6VWFnMmx5MVhpbTdXZk1tNXF1aDR2K25BY1pRSXIwL08xTVhoNCtTRGNGOXY5djZOLzBiWDMwSHpOMlI1S29oNktpTzJMU3hoOVdVN3RJNzl5K25iRmlvbEx3aU8zeFpsTU9hZWJrY21XbS9wMEJ6ODlsdEVVWGo0QUFDQUFTVVJCVkYxRlBaY25rYWxUcDFLMmJGa21USmdBd0twVnExaTFhaFVhVFhyR1E0dkZncSt2THovODhBTUFLcFdLbFN0WElvb2lQWHYydEh1Y0xWdTJzSEhqUmc0Y09JQ0xpd3VMRmkxaTRNQ0JYTWxJbiszazVJVEZZc0hEdzROdnZ2a0drOG5FNk5HakNRa0pvVnUzYmlRazNITW1NaHFOcEthbVppcHpkN2YvUmJza2NUdHNvSXZGM2ROYXF0VEhkcnY0bVMxU0RWRUVzWkFOSjhrcE9peVd6TjZNc1hGSkxQM2lGOGFPNnBhcFhLbFU0T3prbUcwL1RScFc0NU1sMy9QVnlrbTUzZ0thSHhSSzEvVC9KYXJMaGhNWm1hY1loVlZZYmhha3NTbHBGdEhOcVdCVU1qN3VOdk5uamN6MjNOMFlKemxoMEtjaEtwUW9GQXAwcWZjeWNNWkVSK0hsa3ptdHJVcXRzUmxOY3NMVnpTUFg4MytRRkwwRlNjSXFLRm1lNzg2ZVFBUkoraW5GWW1tVllETGhMcStBUGhTckpIRk5yd2VyZEhCb1FNQWRlOXNWcEI2cU5RNlVEYXpNM2wzZmMrbkNhWktUNGtsTWlMV2wrODZPUDNadUpqVWxpUldMcDJQUTYxRW9GQWlDd0o5Ly9BUkEveUZ2VTdsYUhRQTJmYldFTW9HVmFOYnlSU0t1aEpHU25JQkc0OEMwc2VtcmpoYUxCWDFhK25QWnhCR3ZvTWt3WEpZTnJNelF0OTdQODNXVmREMHNEc2h5K21nS1FrNnRrbVZEbXBXWFl3d0dmRFU1Zng0eTk1QWtpUnNHQThEeENSVXFSQmJXT0VGQk5mMEF3c1BQM0Nxc01ZcUtkOTk5bHdFREJ1RGw1VVZJU0FoNnZaNlFrQkNHRGswM09KNC9mNTRwVSs1dGJTdGR1alFmZlBBQjQ4YU5vMjNidG5oN1Azbzd4NTA3ZDlpN2R5ODdkdXhneDQ0ZEhEeDRFSUExYTlhd2FORWl5cFVyUjlldVhibHc0UUlmZi93eFpCaG81cytmeitEQmcvSDM5MmZSb25zTGM5SFIwWnc2ZFlwTm16WUJvRmFyV2I5K2ZZRi9OazhESnF0TFBUSE90UFBXMlRkM2dmU0QyaUQrNmxGdjRVTzN0Q2xFS2t1Q0FsRlJ1SmtWUjd5MUJLMVdnMHFsSkUxdnhFR2pzc1Y0bXZiZXZTeS9hWG9qamc1cWxuNlN2dTF5Mkp1THVIYjlOcUo0TC9xSDFXcWxhNTladG1OZG1vRUZIdzZqVm5CUW9jMWZFTFdBQWtSTDVVSWJSRGFjeU1nVVBmMDZCMTVadnoxaVo3TE8wdEZWcXlpUVlIUjNZNXhrUjNZZUp3QzNia2J4OCthVkpDY2wwcTMzVUZ6ZFBObjV5d2JlbXp3QUFLTlJUOWZldzJ6MUJVSE10SnBZV0VpU1JMTE9EQUxiKzNjb0gxN29BeFpEOUViVjF4cU5hZlpsbmM2cGdkdmpkZGQ4MHJpaDE2TzNXaEVRUHM5TnU0TFVRMmRuTjBvRkJHSTA2SW0rSGtHbEtyVncxRHJidGoxa1I4ZFhYcWQxKzI2NHVMcmo1T3lLSUFpa0pDZHcrc1FoVkdvMVVzWjJFYVBSUUZURVJlbzJiQUhBdGgvV290VTZFMVNwQnJNWHBBZHNQbnpnTnc0Zi9JMjB0RlMwV2hkR1Qvb296OWR5RjFrUGl3ZXluRDZjZ3BMVE5FbmE1UXhKRjFOMXJyTGh4RDZ1NmZYb0xCYXNBdG03dXhZUWtrWjVOeko5a2FZSUx3eTh2YjFadFdvVkhoNGVtTTFtRGh3NHdLQkJnMnpuUlZGRXA5TmhNcGxRWlN5aU5HN2NtQjkvL05FdW80blZhbVhhdEduVXJGbVRNMmZPc0hMbFNnWVBIa3hVVkJRK1BqN3MyN2VQdVhQbllqQVlPSGZ1Lyt6ZGQzZ1UxZm9IOE8rWjJaNGVFaEpLU09nQkJFTHpXcENBY2hGcElvaUZjZ1ZGa0FBV1VLLzhrTENnZ0FpS0dFQTZnb2dGRlpRaUlGZFF3UUpJRVpGUUpKdENTQ2pwMlRvejUvZEhpa1FDaHBCa05ydnY1M2w0M0oyZE0vTnVuRWxtM2publBTZkxiRE02T2hvTEZ5NUU2OWF0OGZISGYwME9RRU4xS2s1VFZLdktDR0Fnd0FZNjlOeVplZUxaYnpsblgzQzlzcmxlODRSTGYyL0RHUUlacTVtaXNLOU5ld0wrZmo2WStPSml4SFp0aDN0alk2NVo1MHBXUGhLV2JpNTk3NUprekgxdE5OcTB1djdrajJNbXZsTWx0UTV2aERFR0ptaWhLTkt0UDYyOUFVcWNFQy9BbldwSDhJOFlGc3NLNzJOektEQVpicTFybTY5ZkFLYk9YblhkejBzS3ZKYTR1dXYwbUdkbmx2a3NmdTc3dUo1Qmp6OVQ3dkpiZVZKWUhwdERnYXdBZ2lCNndkU241WHV4WmYzTENVbkppeTg3WFMvbnVTVDRhK2xYZDNrNDV6aG50UUZBNHFXMXEyOStqSDBWblljUlVjMVJwMjQ5ZkxoeUhxS2F0c2JKM3craGVYUjc5SHpnRVp6OC9SQStXNytvZFBqYTVZdnBBQUNkVG84MzRzY2d1RTVZNlhheXIxekUvODFhQ1lEamszWHZnQ3RGZDZVTkk1dWhjYlBXK09PM0F6aWZtZ1FmSDc4eSs5Ky9keHR1di92ZitPM3dmc2l5ak13THFXVm0yYW9NT2cvZENCMm4xMVZWeDJuUmNKMFVjNEVzdjMzWjRVU0lubWF6dUJIT09aSnNObkRPVTdJS0N6K3VRQlB5Tjh1WEw0ZmRia2QwZERUdXV1c3V2UExLSzJDTUlUWTJ0blNkaUlnSWhJU0VvR2ZQbm9pT2ppNnRVZUxuNTRmUTBGQllMQlk0aW5yOUlEVTFGWklrNGRTcHYyYUY5dlB6UTVjdVhmRGxsMS9pNHNXTDBPbDArT21ubjdCMzcxN2s1ZVdoZS9mdXlNN09SdS9ldmVIdjc0OFpNNHA2RFdSa1pNRGxjaUVxS2dwbnpwekIvUG56UzVNM1Zxc1YrL2J0dzlxMWE2SFZhbkh4NGtVa0pDU2dXYk9hcVdkVW0waEZmU0tLMGlkRmRHQ3NOMlBvelZ6c3ZZdC9QUGVEd3ZrWGtzUTNOV3lma0FZQVVMZ2ZxNEg2ZGk4OVB3UWFqUVl2VDF1QnBPUU0vSEl3RWI4Y1RDejkvUHlGeTdoNEtRZWZycHVHWjU3cVYrM3hWQVpqR2dDb2VKR2dTcUNyYitMeExJbkgzRDROUHFKMzVOZnJ2azcrTTk4bU43M1Z4SW1ueWJmSkFOalpFYjBqZHFnZGk1cTRRVGNmRHVmNFA2MVdudzRCL21xSDQ1YlNIUTdZRkFVTS9IV3oyWHpUanplcTZqejhaZjgzMlBMWmFyUm8xUjVQakowQ0pnajQ0WDlmNGZDQjc5Qjd3SEFFQkFiRFZId1RtWlo4Rm5WQ3d5SExFaGhZbVo1aThaT0hBZ0R1N1BZQTd1ejJ3RFg3T1haNFB4NTg1R25zM3ZiWGZjcVJnOTlEMUdqUU1MSVpmanU4SDNkMDdZVWRYNjNIRTJOdmJlWVNyejBQR2JkeXNLeENsK0pTTzVRU2RKeGVYMVVlcHhMa05Wb0kwMDhYRmdaUTR1VEcwdTBPMkdRRkFEZWIyN1J4LzRkVmJpZ2dJQUJwYVduNC92dnZjZDk5OTZGbHk1YUlqNDh2N1ZrQ0FBYURBZXZYcndlS2E0dE1uejRkV1ZsWmNMbGNXTDE2TlQ3NDRBT2NQMzhlS0M0MG01ZVhod1VMRnBTMjc5aXhJL3IxNjRkang0N2g0WWNmeGllZmZJS0JBd2ZpNjYrL1JwOCtmVkJZV0lnNzc3d1QvZnIxdytUSmswdmJ2ZjMyMnpoOStqVGF0MitQR1RObVlOV3FWUmcxYWhUdXUrOCtEQjA2RktOR2pVSjhmRHlhTjIrT0lVT0d3S2VHNjdHRkJFcTRlUEs1LzNHQVErRWNEQndBQjJNS2lnYnVjYzQ0RjhBVU1NNDVXUEY2akFOUWl0WXZ1eDVueGRzQ2lyZkhGTENpZGh5Y0M4WGI1bUFjbkhPQWNUQW9SWjFFT0ZjNDR3RG5BaE9LMXdOblFQMi9hbzJYOU5rdVdjSkV6dEdkTWRaZHE4WEN6RCtlT3dBb253TXNGRUwxMzY3Nytob3g2WldsZUtCWEYyZzFHalNvSDRLNHAvdERxeFd4OWV0ZnNHYjlMcncxZXl4QzZ2Z2pwSTZiWG9NeUxTaHhRb2dYWUl6eHRkc3NTK3hPNVMyWHBFQ3JvWm5DQWNBbEtiQTdGUURNNjU5eVAxdXYzcVdFNU9TRWkwN25LeGNkVHRTbEMva3lYSXFDMHdXRkFIRHlVbVRrUjVYWlJsV2RoeEdSelREeW1TazQ5dXMrdkJIL0RJeW12eTRpRHgvWVcvbzZOK2RLNmJBRnE3VUFEb2NONzg1OXNmUnphMkVCQU9CTmN4ekdUWm9ObzhrSHZ4MytFUWQvM0kzQlErUFFaK0FURUVXeDlJYTBzQ0FQWDMyMnFzek1WeDF1NzQ2ZFd6ZmdqOThPb0hXNzJ5djFmYno3UEdRWEdIQ2hjWS8zM2FZWUxoMm41YXZxNC9TRnhvMXozajJYL0ZJKzVPV3BOaHNpak9VWFEvUjJFdWM0WFRTZDlka3JWdXVIYXNkVFd6MzY2S1BZdlhzMzl1N2RDMUVVVWFkT0hmVHMyUlBoNFdWcnkxMjVjZ1VUSmt6QThPSERNV2ZPSEJ3NmRBaExsaFNWODVrMmJWcnBlaVd6Nml4ZFduYlVhbnA2T3M2ZlA0OWR1M2JCWXJGZzkrN2RFQVFCVFpzMnhmRGh3L0gxMTEvajhPSERPSFBtREFCZ3lwUXBlUFBOTjdGNzkyNzg4TU1QNEp4anc0WU5lUFhWVjdGMzcxNzg4TU1Qa0dXNXRCRG9xRkdqRUJ3Y1hBTS9zYi9oWEFDSFVEUVpHbU5nWU9CZ25FTUFPQk1ZWTBVcEVNWUFMZ0NNZ2ZHaTk1d3pEbGEwSG9yZUF5Z2FqODRaSzlvbUdBY1h3RGhqQUFQQU9HTU1uQXRGWXlZNUF4amo0QUl2M2pZcnlyUVViUXRnbkVPRDZ3eXY1SnhmOVJGallMd3U1NEtlY1M2Z0JvYkZuejZUaG1mSERVVEhtT1lZL09BOW1QZk9weGo2NUJ6b2RCcUVoZ1JpMVpKSnFCTjhiY0pFY2ttWVBHVTVSUEg2ZjRjS0NtM1ZISDB4eGlBd1ZxMVBueWx4UXJ4QnlVa2txeHpIRFdrNFd5T0R2NTV2bFkzQi9wUTRBWUE4cXd4dzJHU25jdjB4UTE3RVYxRm1GREJoeUI4RkJVMER0SUhRQzNTY29QaUM0MFIrQVJ5Y0s1RHd0Sm14U2crbXJZcnpzSDdEb2dKb3gzN2RoejRQL1FlZDc3ajNtblVrU1lMNXBlRmxsdW4xUmp6NzMvbWw3MHVlNUZzTDgvSFpoNHVSa1o2TWpyZkhZdGhUTDhMWHIzanF2ZnpjMHUydFh6a1BMVnJGb0VXckdGak9GWFd4MVdnMEdESjhJdFl0ZndQakpzMHVuVGIyWnRCNTZIN29PTDFXZFJ5bitxeEw3enREUXNlZExyUjJDTkhwWUt6QldTSnFpK041K1hBcUhBcFhSbEJ2azZvelpNZ1E3TnUzRC8zNzkwZlBuajBCQU9mUG44Znc0Y054MzMzMzNkSzJJeU1qTVhEZ1FPVG41MlBBZ0FIWXRHa1RObXpZZ0pkZmZobGR1blRCbzQ4K2l2ajRlQUJBYUdob21iYU1NWFRvMEFGTGx5N0ZQZmZjZ3g0OWVtRCsvUG53OHl2cW5kYW5UNTliaXEweUx1ZG9VTGYxdXoydUhnUGpqaTcrOFZ3M0RueFg5STZEWDlYdmhERW9BRDhBc0M4WWQyMnEyM3JKV1FESVBQRmNETGhVclhGbFhzeUd5YWhINHVsVTdOeDlDRWVQbjROR0ZOQ25WeGZvZEZwOHQvODRSajB6SDgyYk5rQmdvQTk4Zll4NFpGQXNHdFFQUVVHaEhTc1d2WUNJaHFIWDNmNktOZHNSR0ZDdEhVR0tLQkk0ZUg0RjFxdzBTcHdRanhjVkhiTWJBQ3lKUjkyNmtOaXdmcEhaYTdjbGYxaGdsMGNIK21rZ1ZFR1IyTnBNNFVWVFNuS085YU1lYW56RHF1UGVZbFRqeHZiRnlja2o3WXF5NTJodW5xWkxZSURYSHljQVlMSFprT2wwZ2dGdlRXZ1d1ZjlXdGxYVjUrSFhYMzZBNzNkL1dhRjFyL2NrSHdDYVI3Zkg4TkV2UWF2VjRhZnZkNkJPYUQyMGFOVys5UE9QMXJ5TmdvSThQREppSXVJbkQ0VXN5M0RZYllpZlBCU2Q3N3dQUFhvTnh0SUZVL0hxbkRVd0dDcis1TnpiejBQR2xPV1NKTmZuZklqSTJFYTNTYjdUY1ZwV2RSMm5ZenQzZGkzNjg4L0hYS0xtK0tHY1hOMWR3VUVRNlhkdXFTU3JGUmVkVG9BcmM1OXQzUGhudGVQeE5LTkhqOGJVcVZQUnVYTm4rUHI2NHZYWFg4ZlFvVU5ScjE2OVNtK1RjNDVEaHc0aEtTa0oyZG5aK1AzMzM5R3hZMGUwYnQwYWZmdjJoVWFqZ1NBSXFGKy9mcm50ZCsvZVhkckRKVGs1R2V2WHIwZEdSZ2JHakJsVFdxeDY0c1NKNk5IRHJTKzVWVkZhNDRRWDk0NEFYQXJuMzNPT1RScU5zaWswZWxGNk9jM3l1Vks5aVpQejZaZXhZL2NoaElZRUlEdzhHQy9lMnhGMVEvNmFVanEyYXpzVVd1MDRleTRka2t1RzB5V2hYbmd3bkU0WHJtVGxJVFRreHBNV1BEMnFacEpwbkx2QU9mS3FjeCtVT0NIRWpTaFFGalBPUmhmYVpQaVp2UHYwTExUSjRCd1FtWmlnZGl6dVpIeGs1TDRFUzhwek9aSzArR2hlSG1MOC9iMDZlWkpxcytGMG9SV2NZOWVWcUVhdlZNVTJxL0k4Zk9EQkViZjhKQjhBMm5hNHEzUzJrOVRrTStEZ1pXNUlPOTk1THlJYnQ0VEp4dzh6MzlvQXk3bEViTiswRm5HVDU1U3UwNzV6MTV1NkdRV2RoNUFVMWxrUXRaTXU3L2RiRHFCYW4yVGRMRHBPLzFLZHgrbUVwazFQTDB4S2VzU3FZUFBCbkZ4MENmQ0hTTDM5a0dJdC9kMjc4NHJGOHFyYThYaVNYYnQyUWF2Vm9rZVBIbmpvb1ljd2Z2eDRoSWFHSWlBZ0FFODk5ZFIxMjFrc0ZwaE1KdFN0Vy9lNjYyUm5aNk5idDI0WU1XSUVQdmpnQXp6NjZLUFl0R2tUVnE1Y2laVXJWd0xGOVZINjl1MExBSGpzc2Njd1lzU0kwdmJoNGVGWXZYbzFkTHFpODN6QmdnVmdqQ0VoSVFHQmdVVTMyeVdma1hMWndMQ0xNYjVKcjRoYkF0b3N5THJSeWt4QVhuWDNPT2tZMHh3ZFk1cGovODhuTUgvaFJsaVN5NS9wKzljanB6Ri8xaGhFdDJ3RUFEanpad29hMWcrQndlQWUvNzg1bHdBd1Nwd1E0aTFHOVcxODlJUHRsdjM1TnZsdVgyUFZURTFjR3hWTktTbURBL3VHOTQwNHJuWTg3bVppVktNbGl5eVc0RXRPMTJ1LzV1YWh2YjhmZEY1MkljODV4NTlXRy82MFdnRmduOTJvSDNRclEzU3VWcFhuNGZaTjY3Qm41K2MzM1U1UkZEZ2Nkb2lpQm9Jb3dscVlqNERBb25Iam1SZFMwYjVUMXpMcnQ3cXQ4ejl1TTdSdStVOFFyNGZPUS9kR3gybVJtamhPbjJ2YytNdkZ5Y2xqY2lWcCtjODV1ZWdZNE8rMXczWTRnSE9GVnB5MVdnR083MDIrcGlFVGUvU28zanU3cTdoNzcrRmJjZW5TSmV6WnN3ZG56cHpCM0xsem9TZ0t3c1BEa1pTVWhOT25UMlBxMUtsRlpVYXZ3am1ISkVsWXRXb1ZObXpZZ09YTGw5OHdjWktabVhsTjNSUUEyTFp0VytucjJOallNdThCd0dhejRlREJnemg5K2pRMmJOaFFPbnZPcVZPbmNOOTk5MkhreUpFWVBudzRIbnZzTVdocVlCYVkya2dyNkk5d3VhQnUzVFpMQ2lxd09nQ0FLendWekFtdVNHQTFVQ1MyZFhRa1prejlUN21mVFppOHFNejdiNzQ5akR2LzFicmFZNm9JcnJnQTdnSlRlR3AxN29lT2JFTGNqTXo1WWk3aGJvZUx3NkR6enNTSnc2WEFKWE13eHIyd0dHWEZUSWlLZW4xUlVuSkJsc3MxZjM5V3R0akMxd2YxRFlZYUtDR212bHlYQzRrRmhjaVJKSEJnbTA2bmZXUkNlTGkxS3ZkUlZlZmh6ZFNPS0xGdDAxcFkvanlKbUU1ZFlUVDVvR09YV0N5ZS8xL29kQWJJc29RNm9lRm8zTFJWNmZwQ05kM0EwWGtJQ0F4M01EY2VOay9IYWMwZHArTWpJMWNzdGxpc0JiSzhabjlXdHJhNWp3OGlURVo0VThvNjIrVkNZa0VCOGlRWkhOaG1OK29mblJBYVdxaDJYSjRpSnljSER6LzhNUHIxNjRmZHUzZGo2OWF0OFBQenc2SkZpNkRUNmZEbW0yOWkxYXBWNk42OU8ySmpZOUc1YzJlY09YTUdKMDZjZ0wrL1B6Nzg4TU55a3lKWDI3dDNMM3IxNm9Xd3NEQTgrT0NEc052dEVDcnc0Q1V4TVJHZE9uWENrQ0ZEOE5KTEwrSGd3WU1ZTUdBQTFxNWRDNVBKaEFFREJtRGV2SG40N0xQUHNHTEZDb1NGaGYzak5yMU5hUFNiTjk5clVXREh3UUZGeW9Xb3ExTXRjVjN0MXlObk1ITHN2SEkvUzB1L1hQcjZmUHBsYk45NUFLdmZtMXp1dWpWTmtZcnFhRUZnMWZxUXh4dXVzWW1YaTRxTzJZTmE5SlJpMlNHdU5XWmFVazBHTVN3MDBEMjZ2OVcwU3psT0ZOcmxqRWFtcUlnZVBWaU5QY21xalJaYnp0L0ZtZnd4T0k4d0NBSWFHQXdJMSt2ZzYyRlBmQnlLZ3N0T0o4N2I3Y2gyU2VDQUpJQzlNajZxMFZ2VnNUODZEK2s4QklDTEo1NUxBVU1FeThyM0QrMjYycTJHNm9DT1UwQ0Y0L1RkNU9UV0FzZW5BTnBvR0VORGd3SDFESHI0ZTlqdjNCSjIrYS9mdlRsUzhZK1g0WlhMalJyTnE2cGVmdTVvK3ZUcG04TEN3Z2FPR3pldXh2YzliZG8wTU1Zd1lNQUFkT3JVcWJRM1dVbDlrcTFidCtLdXUrN0MvZmZmajMzNzlpRTlQUjJQUFBKSW1XMlV6S3B6ZGM4UlJWRVFGeGVIaElRRWFMVmFqQjA3RmlrcEtYamhoUmZRcTFldjB2VmlZMlB4M1hmZmxkbWV3K0dBWHE5SGJtNHVkdTdjaVY2OWVwVU96Ym5hc1dQSDBMNTkrMnVXVjVjZE8zYmc1NTkveG93Wk13UjNMdzViR1pjU0o5UlhGUEc4d1M4R1dsT1RhdDNYL3A5UFlQdk9BNWcxZlZTNW4wK1l2QWdUeGd4QWRNdEd1SHdsRDkvdE80YkJEOTVUclRGVmxOUDZKeHo1eDhDNHExN2ROa3N5cW1zL2xEZ2hIcSsySlU0QVlOM1hsdGZBOFdxREVEMDBvbmVkcHBMTWNmNnlBd0NmK1o4K2phZXJIVTl0TUM4anc4Zm9jRHdGc05IZ3ZDMEFpSXpCSUFqUU1sYXJoM3hKaWdLbm9zRHhWL2ZrSzV4alBSaGZPREVxS3FrNjkwM25JWjJIN3A0NEFSMm5xaHlueXpqWHVpd3BRemxqenpEd08xQjhRVzBTUldpS3BzU3NxVkNxalV0UjRMcjZkeS9uRnprVFBoUzA0b0x4RFJwVWEzZjRHNm1wYXpvMUV5YzFxV2dhM05wN3ZIcDY0Z1FBTWs0OGw2azFOcXhyREtqY1ZPM2V3SmJ6Q3lUSCtRdGhyUmZlM0ZqUG0rU1o2WEZDYWptWFUzaFBxMVZlS2JESm1rQmY3enBOODYwU09MaExFTmhTdFdPcExWNEtEeThFOEM2QWR4ZGJMSzFrenJ0eHNIWUZNc0laZUFCUXZmUGFWeC9Pd1ZBQXNDeHduSlFaUDFBdk12TDdSeGlya2RsTjZEeWs4N0Eyb09PMDVvL1RzWXk1QUt3RnNIYlJ1WE9SVEtQcHdUbmFGOHB5UTNBRWdERnRUY1pUOVRnSFJ3RUVkZ1hnZjhnU0R0VnJXbk8vZTBuTnFjMUpFMjhoTVA2VjVNZ1l6YmtNVmxzdjU2b1I1d29rWnliQThGVjE3OHU3L3NJU3I2U0ExN29wOHA1NnNGSDYycTJXemZrMjZlRUFIKzhwRXNzNVI0RmRCb1B3eFlqZWtSZlVqcWMyR2g4VmRSTEFTYlhqOEFSMEh0SjVXQnZRY2FydWNUcWhTWk5rQU8rcnRYOUNpTWZiQkM2TmxwMlhvTkhmdUlhTk41S2RtUUNYSUhPK3VicjM1VTAxcllpWFNrazhOaVVsOGRnVXRlTzRXWXJJRnlzS1lMVjd6d09lUXJzTVJRRVVMaTlST3haQ1FPZWgxNStIblBGVWNIN1FYWWZwbEtEamxCQkNQTk1sZm1FM0I3L2lzbFhyNk9SYXkyVzFBQXlYNmwzOGJYZDE3NHNTSjRTNHFWRVBOTjRMNEk5OG0vZGNDQmZZWkFEOCtNaStUYjVYT3haQ1FPZWgxNStIRE13Snh0eCsxaEE2VGdraHhETzFhYlBSQ2ZCM0pNY0Z5RktlMnVHNEZkbVZDOGw1QVZ6Qk82ekgzbW92RGs2SkUrTHhvcHExdXlPcVdiczcxSTZqVWpoUGNMZzRuQzZQTFZ4Znl1bFM0SEJ4TUNZc3FzRHFoTlFjT2crOUZnZFNPSkNpZGh3VlFzY3BJWVI0SkwxUlhBUWd6MW1RcUhZb2JzVlplQW9BejlVWmJOVTZIWDBKU3B3UXo2Y1I1a0FqekZFN2pNcXdLZnAxSE1qTnQzbitUS0Q1VmhrQWNxeVNkcjNhc1JCeU5Ub1B2UmpueHdIZU1UMTlqRW50VVA0SkhhZUVFT0taZ2hxL2t3UHdoWklqRFpLajJtYmJyVlVrUndZa1J4ckFoSGVDbXk3UHJZbDlVdUtFRURjMnRuOTlLNEIxaFRZRnN1S1JzNndCQUdTRm85QXVBMkR2RjM5blF0d0duWWZlU3dIcUFldzI3VG5KN2FjeW9PT1VlQU1PWHNEQkM5U09nNUNhVnJlVi9UWE9jTkNlZXdpS2JGTTdIRlVwc2cyMjNJUGduQitzbXhINGVrM3RseEluaExnN3JsbkVBVjdvd1dQWEMyd3lPTUJGalVCRi9vaDdvdlBRS3pHbStIRmVpNGErMEhGS1BGeHk0ckgreVluSCtxc2RCeUUxamJIbExpWUtqM0h1ekxQbEhnQlhYR3FIcEFxdXVHREwvUVhncmp5SXlxT3NoN25HdWxsUzRvUVFOL2RFMzRhbk9jZi84bTB5T1BlOHA0aWNjeFRZSkFCczE3QmVFV2ZVam9lUTh0QjU2SjBFTHZZV1dPMjVWS0xqbEJCQ1BGZFlpd1huT09mL1VWeVg3ZGFzdlZBa3Q1N3dyY3JKVWg2c1dYc2d1NjQ0QklaaDRkR0xhblNxSVUxTjdvd1FVbG5DSWtsV2VtWmtPY0dZMnJGVUxjNEJTUVlVaGFhVUpPNk96a05TRzlCeFNqeFhXRmc3SHdESXpQek43V2U3SXFRNmhMZDU5OHZMSnliR3luTCs1c0lyLzZ1bk5VWkNaMm9HUWVPbmRtalZScEh5NGJTZWdjdVdBa0E1cnhIWlF5RXRGeDZzNlRnb2NVSklMWkIwTUdKTDR5N0pIemdsSHFGMkxOV0RwVmdPTmQ2cWRoU0UzRWhObjRjT1c2NGVBUFRHQUVkTjdJL09RODlRMDhmcGxVdm45UUJRSjdRQkhhZWsyaG1EaEtMLzk1bm9VZDM3eXNyS3dwbzFhNnA3TitRV1pHVmxsYnowdkM1Mk54RFNKdUhBcGNRSm5XVUZienR0U1ErNWJFazZ4blJnb2c4RWpROFljL3V5WFArSWN4bUtWQWd1RjRKekp6amdCUGdYQXBkZUNHbTVSSlVLdVpRNElhUVdNSnVaQXVBL2FzZEJpRGVyNmZOdyt2VHBld0JneG93WjFYNkRRRHhIVFIrbkhUcDAyQU1BUjQ0Y29lT1VlQXpPK1ZjdWx5c3dPVGxaN1ZDcW1nR0FYZTBncWhMbjNPUCtKMVZFYVBTaWRBQ1BaWjU3TGt4dzhHRXlkN2FHeXhHcFNGa1JBTk9ySGQrdFlwemJPV09wSEVoaGpQL0JKUFpoV050M005V01pUklueE9OWkVvL1N4UndoaEpDYngrRGc0QVdoa1FHZVA4Y3ZJYVRVekprejF3RHdxTzRtWThhTU1kV3ZYLzlqczlrOFFPMVlTTlVKYTdJd0U4RGJhc2ZoRFdwUHhUTkNDQ0dFa0pxVnhzQU9zWWdGM2ozM0l5R2sxZ3NQRHgrbUtFcmZxVk9uTmxBN0ZrSnFJMHFjRUVJSUlZUVFRb2dIWTR4MVo0d0pvaWoyVmpzV1Ftb2pTcHdRanhjVkhiTW5LanBtajlweEVFSUlxVjBZbDFmSWlyeVJjN3BlSW9UVVhtUEdqTkVDR0lDaUJFb2Z0ZU1ocERhaUN3RkNDQ0dFa0hKSUVEb0pncmo0OHY0bmZkU09oUkJDS3F0dTNici9CdUNMb21LcWZVYU9IR2xRT3laQ2Foc3FEa3NJSVlRUVFnaHhlMVR3djNJRVFSakllZEdNdll3eFE2TkdqUjRBc0VudHVBaXBUYWpIQ1NHRUVFSklPUVRHdXdCYzdUQUlJYVRTekdhekFHQWdpcEltNEp5RE1UWkk3YmdJcVcwb2NVSUlJWVFRVWc3R2hTZ0dwbllZaEJCeUs3b3h4a0laKyt0M0dlZjhRYlBaVENNUENMa0psRGdoaEJCQ0NDR0V1RDBxK0gvekZFVVp4RG5IVlVOMXdCanpreVNwbDlxeEVWS2JVT0tFRUVJSUlZUVFRandQWTR3OVdQd0NLT3B0QXM0NUJFRVlxSFp3aE5RbWxEZ2huby9qR0RpT3FSMEdJWVFRUWdnaE5XWDY5T2wzQTJoMDliS3JodXdNQkdnc0lpRVZSWWtUNHZFc3A0NCtiemwxOUhtMTR5Q0VFRks3Y01aVEFSd0s3Ym82WCsxWUNDSGtabkhPaDZKc3NnVDRhN2hPcU5sc2psVXJOa0pxR3lvS1JBZ2hoQkJTRGdibUJPQlVPdzVDQ0trTXhsZ3JBSmJpdDc0QVFqam5xWXd4R1FCa1diNEx3RjUxb3lTa2RxREVDZkY0VWMxallnREFjdWJvVWJWaklZUVFVbnR3SUV2dEdBZ2hwTEptekpqUm8rUjFmSHo4VTR5eGxZSWczR1UybTlQVWpZeVEyb2VHNmhEUEoySUJSQ3hRT3d4Q0NDRzFDNGZ5QXdjYXBSOGFZMUk3RmtJSUlZU29oeEluaEJCQ0NDSGw0SnhGTUtDejFpNkphc2RDQ0NHRUVQWFFVQjFDQ0NHRWtQSnd4Y0RwR1JNaGJzT1NlTFJIQlZZamhKQXFSNGtUUWdnaGhKQnlpRXpzVDVOMUVrSUlJWVFlb3hCQ0NDR0VFRUlJSVlSY0IvVTRJWVFRUXR3UTUxeHd1VnorTVRFeDNkV094VnM1SlZtdjA0cDRldFlmWFdOaVlteHF4K09tQWdIa3FCMEU4UTVSMFRGN1FFTjJDQ0Vxb01RSklZUVE0b1p5YzNQYlNaSVVLQWpDSHJWajhWYTVlUkpDNjRpNGxDTnRGd1RxcEhzRDI5UU9nQkJDQ0tsT2xEZ2hIazhxdU54SDdSZ0lJZVJtbVV3bUg1MU9oLzc5KzZzZGl0ZlM2WE1oeVJ5OUgrZ0RTYVppSnpmUXQzLy8vbHp0SUlqbjI3bG5Qd0RnaVVlbjAvRldTVTZuMDZWMkRJVFVScFE0SVI0dkxTMk51bGNUUW1vZHhoaVRKRW1XSkttTzJyRjRLMStUc2dVQUNnb2RsTDBpeEExa1hycXlCUURzZGp1ZGs1VmdOQnI1N05tejg5U09nNURhaUJJbmhCQkNpQnViTzNkdXJ0b3hlS3ZKVHp3bmcvNGZFT0kyb3FKajZKd2toS2lDRWlmRTQwVzFpdGtPQUphVFIybklEaUdFa0FyajNMVlNsdUhMT1Joam9LRUJoQkJDaUplaVNtZkU4M0VZd1dGVU93eENDQ0cxaXdKTlIxR2pYWHA1LzVPK2FzZENDQ0dFRVBWUWp4TkNDQ0dFRUVLSTI3TmxLLzNVam9FUUVpVStYUUFBSUFCSlJFRlU0cDBvY1VJSUlZUVFVZzRHSHFOMkRJU1F2MlJtL2xhb2RneUVFTzlFaVJOQ0NDR0VrSElJRUpxckhRTWhoQkJDMUVlSkUwSUlJY1FOdlB6eXkzNG1rNmxseVh1bjA4a0F3R3cyZHk1WlpyVmFUNzM1NXB2NUtvVklDQ0dxaW94dXZ3VUFraE9QMFhURWhKQWFSWWtUUWdnaHhBMllUQ1paVVpRZkdXTmFBTkJxdFFBQXp2bkI0dis2VENaVG9NcGhFa0tJYWhnWUZXb21oS2lDWnRVaEhvK0RIK2ZneDlXT2d4QkNic1JzTmxzQjdFSlJrdVNhZndCMkZLOURDQ0dFRUVKcUVQVTRJUjR2T2ZIWXMyckhRQWdoRmZRNWdMNEF3QmdEaXBNb2pERnd6ajlYT3podnd4blN3SEdwYnRmVk5EeUtFRUlJOFdMVTQ0UVFRZ2h4RTA2bmN6TUE1ZS9MT2VleUlBaGZxaE9WOTJLQWd6SGtxUjBISVlRUVF0UkZQVTZJeDJ2VXJFMXJBRWc1ZStJUHRXTWhoSkFiZWVPTk43S25UNSsrRjhDOWYvdm9XN1BabktOU1dGNk1GNmdkQVNHRVZLZFBPZGRkc2xoYWMwRm9xeWhLTTBFUXdzQlpBQWYzWTRBQjRIck9tWTR4YURpSEJBRU94dUhrZ0oyQjU0T3hYRVZSTWprWHpqS2QrRnRXYnU1SmM1czJUclcvRnlGVmpSSW54T01KR3UzaTRwYzlWQTZGRUVMK2thSW9uelBHN2kwWm9sT01odW1vUU9IOEc4Ylk0K21IeHBqcWQxNU85V1VJSWJYYTI2bXB3UnBGNlNjQWQzSE9vZ0hlOUdKeVNqMHdRUVFIQkNZQUhCREFvUk1FYUJpRHlCZzByR2o0cU1JNVpBN0luRVBpSEU1RmdWTFNqZ0dRWklUNCtNb0psdVFMNFB4UEJwWUlBZnVkZ3JCdFVrUkVsdHJmbjVCYlFZa1RRZ2doeEkySW92Z1o1M3p4VlVWaHVjdmwra3p0dUx3UkI0dGtZSGRvN1pLb2RpeUVFRklaaTFOU3VpZ3lIODBZN29iQ284RWhBb0JKWUFqUzZSQ2cwY0FvaURDSUF2U0NBTEU0V1ZKUk11ZVFPWWREVVdDWEZWZ1ZXY3lUcEliWlRsZERtNkxFZ21Pc1RsYmtCRXR5SW1QWXh4aGJOYjVSbzRQVitaMEpxUTZVT0NHRUVFTGNpTmxzdmpoOSt2U2ZBZHhSdkdqZm5EbHpycWdibFhkaWdCWkZ5U3RDaUJ1d0pCNmwzc01WTVB2a3lUcitKdE5rY0F6aENtL0dHT0FyaXFobjBDTllxNFdQS0VJclZFMnB5NUpFaTA0UTRQZTNPMHVYb3FCUWxwSGxkSWtYSEk0MkJiTGNobk0rTmlFcCtReGpmS096c1BDdFNXM2FVRThVVWl0UTRvUVFRZ2h4TTR5eHowc1NKelNiam5vRXNJR28rSU5YUWdoUjFVS0w1UzZCTXpOanVBY2NobUN0Rm8yTUJnUnF0ZEJYVWFMa1ptZ0ZBWUdDZ0VDdEZrMThUSEFvQ25KY0xpVGI3TTJ6WGE3LzAvbjRUbHFVblB5ZG9Jam11TVlOZjY3eEFBbTVDWlE0SVlRUVF0elBGd0RtQVlBZ0NKUTRJWVFRY2wwTGs1TTdpWnd0QnZqdElnTnI0dU9EZW5vZGpLSjdqVExVQ3dMQzlIcUU2Zld3eVRJdU9KeUdjNFdGOTh0TTdwVmdzZnpDdGRxNFp4czBPS0oybklTVWg2WWpKb1FRUXR5TTJXdytKMG1TTE11eVlqYWIwOVNPaHhCQzNFRlVkTXllcU9pWVBXckg0UzVXcHFZR0oxaFN0b3NjditnRS9LdTl2eC9ySGxJSFRVeEd0MHVhL0oxUkZOSEVaRVQza0RwbzcrL0g5SUp3aHlESkJ4SXN5VnRYcHFZR3F4MGZJWDlIaVJOQ0NDSEVEVG1kVHFmTDVhSXBIUWtoaEZ4amtjVXkzaTRyWjBYd0IxcjcrWXJkZ29NUnJ0ZERjeE9GWGQyQmhqR0U2L1hvRmh5TTFqNCtHaEhvYTVlVnN3bVdsRGkxWXlQa2FqUlVoM2c4cWNBMVdPMFlDQ0hWTHo0K2ZpSmpiSkRhY1ZTVjdPeHN1eUFJYlByMDZSNzFkSlZ6bmp4ejVzeVJhc2RSRVFvNEZ3Q1pCeGxxVFlWWXM1a0xqYnNrdjg4WUl0U09wWHF3bEhNSEdvMHltNW1pZGlTRXFHRlJXbG9kTHNuZkFPZ1FydGVobGE4dmRDclVMNmxxSW1PSU1Cb1FwdGZoWkVGQlVJYkR1VGdoeVRMYVpSVjdUbXBEVXhrVDlWSGloSGk4dExRVDlNdVdFQy9BR0J0cU1CanVDQXNMVXp1VUtoRVpHVm55c3J1NmtWU2Rnb0lDWExseUJRQkdBWEQ3WklUQTJEa0E1K3EyV1ZLZ2Rpd1YxYmlMcFQ5amJJUk93MURMSGp6L0k4NEJwOFFSMVRucGN3QmZxUjBQSVRVdElTV2xNeVI1bXdEVTdSVGdqMkNkenVQcVYrc0VBZTM4L2RIQTZjU1IzTHdPekVmNVk1SEYwbWRDVk5SaHRXTWozbzBTSjRRUVFqeEdnd1lOTUdMRUNMWERJTmR4OU9oUmJONjhHV2F6bVpuTlpyZFBuTlJLVElqVGlFQjRzQTdNd3pJbm5IT2tYM1pDWW1JY0pVNkl0MWxvc1R6RUZMN2VLQWltTG9FQmJsL0Q1Rll3QUNFNkhlNE9Ec0tobk53d202TDhrSkNVTW14aTQwYWIxWTZOZUsvYTM2K0xrSDhRRmQzKzg2am85alFyQlNHRWtKdkNJYTJXdWJ4TzdUZ3FhdTIyUDFzdzhILzdHVVdQUzVxZ3FGY1ovRXdpd0htdkQzZWxObGM3SGtKcXlzS2twTjRpMklaZ3JjWjBWMUNRUnlkTnJtWVNSZHdWRklnZ2pjYkVtUExSa3VUelBkV09pWGd2U3B3UUw4Q0NpLzRSUWdnaEZhZHdNVVpnNHVwTCs1NzBVenVXaWhIaUdNQjhqWjU3VStWakZNRUFKa3NLRlk0a1hpRWhKYVd6eUlSTmdScU5vV05BQURTQzV5VkZiMFFqQ09nVUdJQkFqZGFnY0dsTFFrcEtaN1ZqSXQ2SkVpZUVFRUlJSWJYY3NpM3BKakNNOURHSUVEejR4a29VR0V3R0VRQWZ1V3hMdWtudGVFak5ZZzdwTWVhUUhsTTdqcHJ5N3BremVpaDhrMEVRREowQ0F5QjZZRSt5aWhBWlE2ZUFBQmdGd2NBNC8rTGRNMmYwYXNkRXZBOGxUZ2doaEJCQ3lpRXd0SzB0dHlrR2pXc0VBd3Z3TTNsdWI1TVN4ZDh4MEtSeERWYzdGbEt6a3BKK3oweEsrajFUN1RocUN0UHAxaktnWWFjQS8xbzN6WEJWMHdnTUhRTDhBWTRJUWF0L1grMTRpUGVoeEFraGhCQkNTRGtZWjlGcXgxQmhDcCtnMXpMb3RKNS9hYWZYQ3RCckdUaFhKcWdkQ3lIVkpTRXBxVHZqZUtTWnlRaGZEYzNuQVFCK0dnMmFtb3dBK0tQdnBxYkdxaDBQOFM2ZS85ZVZFRUlJSWNTRHJkdWVGTXNZYnZQazJpWi9WL1JkV2R2M3Q1M3JwbllzcE9aRXRveFpFZGt5Wm9YYWNkUUVCdmFHbmpIVzJFUWowcTdXeEdTQ2pqSEdaUDZHMnJFUTcwS0pFMElJSVlTUVdveHp4QWtDNEdQd25zUkpVUzBYUUNpYW1waDRDY2JRakRFMFV6dU82cGFRa3RJWmpOM2UxTWNFd2N1SDZQeWR3QmlhK3BqQXdQKzE4R3h5SjdYaklkNkRFaWZFQy9CVFJmOElJWVFRejdMcXk1VDZqTEZCbmpvRjhmVXd4dUJuRU1HaERQcGdoNldlMnZFUVVwV1lvb3hrQUt0dk1GVFpObVZacnJKdHFhMzQ1OElFRFo1UU94YmlQU2h4UWp5ZUpmSFlNNWJFWTgrb0hRY2hoSkRhaFlPZjU1d2ZDZTI2T2wvdFdLNUhxMUhHQWRENEdyMnZCb0t2U1FNR3BsVmtObGJ0V0FpcE1wd3pnSTBJMSt1cmJCYWRFNGNQWS9yNDhRQ0FqNWN2eDZlclZwVitacDQ0RWIvKytPTS9idU85T1hOdytzU0o2MzYrL2ROUGNmaW5ud0FBWDMzMEVkSlRVa28vMi9MUlIvaG04K1piK3hKWDBUQ0djTDBlRFBoUDBjK0xrT3BIaVJOQ0NDR0VrSEl3eHV5TXNWeTE0N2llUFh1NEJneWpUWG9CR3RINzdoMDBJb05KTHdCUXh1N1p3NzB2YzBUYzNwZ3hZMHhqeG96UjNreWJoTlRVVGdEODYraHVxdGtON2RxOEdXMDZkQUNLZTU0by85RDdSSklrMkt6V012OGltemJGSnl0V1hMUGM1WElCQUw3YnNRTWhkZXNDQVBLeXMvSHQxcTNJeThuQnlXUEg4UFBldmJEYmJEaDU3QmhPSGpzR2w5TjV5OThwUktzRmdJQjNrOU5qYnFhZDJXd1dYbjc1WmI5YkRvQjRIZm9qUXp4ZS9aYnRXZ0pBK3FuZmFMZ09JWVNRQ3VQZ3QzNTFYNDJTclpZaEFtUGhmaWJ2dlp6ek00bXdPcFR3Rkp0bE1JQlAxSTZIa0t1Rmg0ZkhBdmdvUGo1K09lZjg4NXljbktNSkNRbU9HN1ZobkhjRWdDQnQxU1JPc3E5Y3djRWZmc0Q4dFdzcjNHYjdwNS9pazVVcllTeW5NTzNFUng0cDgzN0EwS0hvM0xVckxHZk9ZUDdVcVFDQThWT240cDNwMDlHNWExZDg5ZUdIU0U5SndibFRwM0R1Vk5HbGVJTkdqYURWNlc3cGV3Vm9pMzd2Q1hCMUFuRGtSdXVPR1ROR0d4WVdkcHNvaW4wVlJZa3pHQXh2QVhqcmxnSWdYc2Q3LzlJU3I2Rmp3dExpbHoxVURvVVE0a1dlZnZwcHhNWEZvVVB4VTc2cjVlVGtZTkNnUWZqMjIyL0xMSC9paVNjd1k4WU1SRVZGWGRNbU5UVVZreVpOd3NhTkc2KzdUNnZWaXRqWVdCdzhlTENLdm9WM1k4QlhISGdzTmZVRlkwVEVBcHZhOGZ3ZEF4dXYxVERvdGQ3WDI2U0VYaXRBS3pLNEZEYWVFaWZFSFRIR0FnQzh4Qmg3S1RnNDJCb2ZILytlSUFnYmNuTnpUeTVZY08zdkZRNjBGZ0VZaGFvWkdQRFZoZzFvMGFZTk9PY1kzYThmSEhZN0FHRDNWMThCQUt3RkJVZzRjd1lhalFiejFxNUZVSjA2QUlCN2V2WENNNis4VW1aYmtpUkJVODdVeUtzWExNRHd1RGc4TUdRSUFFQVVSWXlmT2hVdDI3YkY3Ykd4Q0FrUFIxQklDR0o3OTBhZDRsNHB0OHBIRkNFQWtDQzBLdS96aVJNbjZnTURBMXNJZ3ZBdzUzd2lZeXlJY3c3R0dCUkY0VlVTQlBFcWxEZ2hoQkJDVlBiSko1L2c0WWNmTG4yL2RldFdkTzdjR1ljUEgwYXpaczNRb2tXTGE5cDgvZlhYMkxGalI1bGxzaXhEVVJRODk5eHoxNncvZmZwMEJBY0hWOU0zOEV3eVJ4T0JzYTZHNUZ5M3UxNzZZRWRhZTY1SWQzdGJVZGkvWTR6Qnp5UWlLMSs2WjgyMlA5dU82dHYwdU5veEVmSjNuSmZlcDVzQVRPYWNUL2J6ODNQRng4ZXZrMlY1cFZhci9kMXNOaGNBZ0FBV3BCTllsWnpYeVdmUFl1Zm5uNk5UMTY1b0VCbUpsVnUzNHNQMzNvTW9pbmhzekJnQVJUVk8rai8rT0RyZGRkYzE3WC8vOVZlRWhvY2pyRUVEckpnL0gxSE5tdUhmQXdjQ0FENWF0Z3dObzZKd2Uyd3NEdi80SXpyZmN3L1dMMWtDWHo4L05HN1pFbjcrL21DTTRmdWRPL0g0bURIWXNHd1pPdDk5ZDVVbFRoaGowQW9NQ2tmcEg3WVhYM3pSeDJnMFJvdWkrSVNpS0tNWlk4YVNuMzFKMHFTNHJmZiswaVNWNW5ZWEFvUVFRa2h0NW5LNW9DZ0tPT2VRSkFrT2h3TjZ2ZjZHYlU2ZVBJa2ZmdmlodFAyaVJZdncyV2VmSVRRMEZNOC8vendtVEppQXRtM2JsbW5UcFVzWE5HblNwTXd5aDhPQlgzNzVCWEZ4MTg3UTZ1ZEhRN285Q1ZlazhZd0JQa2J2bVlMNGVueU1JcklMSklqUVRBQkFoV0pyaU5sczFpaUtzcDR4MXJMbTkvN2dEWWRtdUF2T3VYL0o2NnZ2MVl0djVyVUFudEpvTkU5eHpoRWZILytOb2lpekZaY1VwdFhmMmpDV2tuMnNldnR0QklXRVZIb2JQKzNaQS8vQVFEdzZlalFhTldtQzN3OGZMazJjL1BpLy8rSEpTWk9nTnhnd1pmNTg3UHppQzJSZHVvU281czN4N1pZdEtDd293QXN6WmlEcDlHbGtuaitQdk94c0hQN3BKNlNucE9DT0hsWFRDVnpIQkZqdDFwQnAwNmI5aXpIMlh3QVBNc1lFUlZGS2Z3YjQyOCsrZVBsVDhmSHg5eFhYK3hRWVk0eHpMaFluVklTU2Y1eHpnVEZXK3JwNCtjNlpNMmUrVW01QUt0a1ExNjYzd3RHQmdVVXhoa2Jnck9xbVkxSUw0M2JPa2NMQkxZeXp3OE9XSHR1cGRraVVPQ0dFRUVLcTBNU0pFNUdhbW9xTWpBeE1uVG9WV3EwV3c0WU53N0pseTByWHNkdnRrQ1FKc2JHeDZOU3BFeDU2NkNGczJyUUpBUERqanoraVM1Y3U4UFgxUlpjdVhmRGVlKzloMDZaTjF5Uk9Ra0pDWUxmYnIzNlNDYUc0YTdmcGIrUFNmWDE5b2EyaThmTGVSQVFib25ZTTVWbXlOVGtJbkEvM05Zb1E2TUVwQk1iZ1l4QlJZSlZIck5tVTlOOVJEelhPVVRzbWJ5QkpVb1FvaW85eXppKzVjeEZsTlRGMlV6ZXduVVZSbk00bGw2OW91SEd5dlNJa2x3dE1FUER3azAvaWNBVm16Ym1hTE12UTZuUzRyVk1uYkZ5OUdvK09IbzBXdDkyR2pXdldBQUF5MHRLUW01Mk5OaDA2UUpJa2FIVTZCTmFwQTFtVzBhWkRCelJwMFFLcjMza0hqREg4KzhFSGtYTHVIT3cyR3pMUzBpQkwwaTEvdHhJaVkxQUtyVUdDSUV6Z25OOVJOTUx5K2twNm5RaUMwQUJBME5XZmxkY0o1ZXBsakRGd3pnTVlZeVlBcWlkT1BuMmhvVkZ5Qkk4QzJITUFheUV3UUNzeUdIVWlSS0gyLzEyUUZRNmJVNFpMNWdBRE5zUzFUNFNDZHpLdVhGazNhV09hS2tObktYRkNDQ0dFVktHbFM1Y2lMUzBORHo3NElPYk9uVnRhNDJUbzBLRkE4Ump4UVlNR29hQ2dvTFRHaWRQcFJGaFlHR2JObW9VbVRab2dOallXQUhEKy9IbEVSa2JpK2VlZlIycHE2alg3bWpObkR1U3Jaa2RRRkFXS29tRFdyRmxsMXV2YXRTdUdEeDllcmQrYjFCd2Z4a2VCd2Vobm90NG1KZnhOSWdwc3NsSFVZaVNBZDlTT3g1dHd6czB6Wjg1Y29uWWM3aWcrUHY0Qnh0aDJsQjJ1VTNJVHpobGpsd0FjVWhSbDVtdXZ2ZllMQUN4KzhzbFBKYzQ3MytxK3RUb2RYbjM3YlJ6NC9udWdlRXJneE45K1E1ckZBc1lZVXBPU0FBQnBTVW5ZdEc0ZHZ0MnlCWjN2dVFjOSt2U0JyYkFRSmg4ZnRPM1VDZS9FeCtOeVppWWltalNCcmFBQWx6TXpjZmlubjlDdVN4Zm85SHBrcHFkajhldXZJeWNyQ3k2bkV4bHBhWGhpNGtRQWdIOVFFSWFOR3djQU9QUEhIK2d6WkFnYU5XMTZxMSt0bEl0emFJS0MwbWZNbURFQ0FNeG1jMzFGVVY1bGpQVUZVQitBaG5OK1RjOFR6dm5NbVRObjNuUngyT25UcDM4STRKYi8zOXlxZGFQYk5aWWN3ZzRBTGZ3TUlpSkRUS2pycjROVzlMd0pjMTJ5Z291NURpUmZzVWZuMjZXbDRhRjFYdmh3dk4vOXd4YWZUSzdwV0NoeFFnZ2hoRlN4WGJ0MkFRRFdybDJMb0tDZ01zVmV2L3JxS3dRRkJhR2dvS0IwMlpOUFBvbnM3R3hjdm53WnI3LytPalFhRGViUG40OTU4K2FoYWRPbW1EeDVjcm43V2J4NGNabjNKY1ZobHk1ZFd1NzZwUGJqbkxOMTI1UGpERG9CV28zblhTUlhsbFlqd0tBVFlIY3E0eWx4NHJtaW9tUDJBSUFsOFdodEtmaXZsTHdvdm1sWEFPUUErRkZSbEpkZmYvMzFrOWMwNE1oeDhhcXBYWHIxekRWZDdya0gwZTNhQWNVejdaUVVnYzFJUzBONHc0WUFVRHFzNTFKbUpxTGJ0b1hKMXhkTlc3WENid2NQNHQ1Ky9WQ3ZVU1A4bVppSXd6LytpSHZ1dng4QUVGYS9QbVl1V1lKdk5tL0d4UXNYTUd6Y09LVDgrU2NBNFBQMzM4ZVB4UThJTGwyNGdQbFRwMEtyMCtHWi8vNFh6ZHUwdWVYdkozRU94cEJWOHQ1c05xY0RpQU9BS1ZPbWhHcTEydWtBSG1hTTFTbEpvcFFrclc1NTV5cjVZR3liOXFMSWRqSWdyR1U5SDBTR1hEdnprU2ZSaWdJYUJCdlJJTmlJNU10V25McFEyQkpjLytQSHo3UzcvN0dsdi8xZWs3RlE0b1FRUWdpcFFvcWlZTmV1WFdqU3BBa2lJeU1SRnhlSFpjdVdJU0lpQXBjdlg4Yml4WXN4ZS9ac1RKa3lwYlROK3ZYcmNlN2NPUXdaTWdRSkNRbWx4V0NYTGwyS3VYUG40cjMzM2l0VFBCWUFoZzhmanV6czdETExMbCsrREVWUjBMZHYzMnZpR2pseUpJWU1jY3VSSitRbXJQczZ1VGRqYU9wWEE3Vk5yamVEaHJ2eU00cXdPNVZtYTdZbDlSN1Z0L0dPQ2pRaHBGb0pnc0FVUlpFQlpDbUtzazBVeFNsbXN6bmpobzA0empzVUJSTG4wRlRoVUx6d2hnMFIzckFoZnZ6Zi83Qmg2Vks4ODlGSHVKeVppVGt2dllTWDVzeEJxL2J0UzllMW5ENk4zb01HQVFBNmQrMkt2SnlpMFc4dnpaNE5nOUdJeGErL2poZG16aXgzUDErc1c0ZVd0OTBHQU9qMzJHUG9QWGd3QUdEdWYvK0w0WEZ4YUJBWkNiM1JlTXZmeDZWd09CUUZuT05DZVovUG1UUG5Fb0FKQUNhWXpXWmZXWmFuTXNhZTRKeUgxTmJpc0d2L0UxMUhGRFU3OUJveHJIMGpmd1Q1ZU5jUTNNZ1FFL3lOR2h4THlhL3ZrTER6dzNGdGJ4djIzdkhzQ2pTdEVyWG5yeUVobFNRcG5QcW5FMEpxek5hdFd4RVpHWW1zckN4MDc5NGQ5ZXJWdy83OSt6Rmt5QkNZeldZODhNQURhTm55MmxxS0d6ZHVoRmFyeGJScDB6QisvSGgwNjlZTk9wME8wNlpOZzlQcHhNbVRKMkcxV3JGdDJ6Yklzb3oxNjllWGFiOTkrM2FzV2JNR1lXRmg2TisvUCs0dmZocjQwMDgvSVNBZ0FLMWJ0NjZ4bndHcFBneUlFd1VHbzc1eXZVMXMxa0tzV3pFWFQ0eDVCUWJqalo5VWZyNWhDY0xxUmFEN3Z4KzY1ck9QMTc2REJoRk5jYys5L1V1WEZlVG5ZTjZNQ1pqNDhqeUUxSzFYdXZ5bjc3L0d5ZDkveFpOeHIxWXE1b295NmdXSUFzQVZqQU5BaVJPaU9xdlYrcnZKWkFvMm04MTVGVzdFK0FHQUlkZmxRaDNkclJlSnZkcjU1R1NzZXZ0dFBEOWpCalFhRGNJYk5NRG95Wk14YjhvVVRILzNYVVEyYXdiTDJiUEl6OHREMDFaRnMvd092R3FZWjFpREJ2aG04MmEwNjlJRlB1VVVIUDkreHc2RU4yd0lQMzkvbkU5T2hpeEpwZXNKb2dpRDBWaHV1OHJJazF6RnI5alAvN1J1OFl4RlV3Qk1tVGh4b3Q3SHh5ZWlTb0tvWVZwZi9RcUJzZkRPalFQZ2EvRE8yL2dnSHgwNk5RN0F6MmV6Njh0Y1dBbGdjRTN0Mnp0LzRzU3JwSjArZGw3dEdBZ2gzb0Z6am1YTGxtSE9uRGxJU0VnQUFEejIyR05BY1QyU1M1Y3VZZjc4K2JEYjdXWGFaV1ptNHZqeDQyalJvZ1hpNHVJd2UvWnNTSktFanovK0dCY3VYRUIyZGpiOC9mMVJVRkNBSTBlTzRMYmlwM2tvN3VHeVlzVUtiTnUyRGF0V3JZTE5ac080Y2VNUUZSV0Zqejc2Q0wvOTlodGVmUEhGR3Y1SmVBaUdQd0g4R2RwMWRiN2FvUURBNnEzSlRUam5mZnhNbForQzJHanlnVmFyd3kvN2R5RzI1OERycmlkSkVvNGYrUWwzeFQ1UTRXMS92dUU5Mk8xV3JGditSdW15YmowZnhEZmJQd0U0OFBicmYwMlRQZkRScDdGdStkd3k3ZS9zOWdDKzNiRVIvZ0hCc051dFJUZGR2djV3T0d4bzM2a3JCZys5ZHJhb3F4Vk5UYXhCZHI3VWI4M1hTVkdqSG1oc3FYRHdoRlNETjk5OE0rMW0yekNONWdBa21lZTZKRmFWaVpPTXREUzg5dnp6R1BMa2syamIrYTh5SFhmZGR4OHkwOVB4eHNzdlk5Ynk1VmkvZURGNjl1K1A3WjkraWs5V3JyeDJROFdqWEliZGV5OEFvT3UvLzQxeFU2WWdMN2VvUHZBTE0yZGkwZXV2NDZsSms3RFFiTWI0cVZQaEh4U0VLZlBtbFJrNmRLdHlYQklBY0ZIZ0IyNm1YVUpDZ2dQQTJTb0xwSVpzR05kK09NQWVhaEh1NDdWSmt4SitCZzJhaC9uZ1ZFYmhvSS9HdFIzNitIdkhOOVRFZnIzN3AwNElJWVJVSWNZWW5ucnFLYlFySGtlTzRzVEcyMisvamIxNzkyTHQyclV3R0F6WEpFN216WnVIUVlNRzRjc3Z2MFI0ZURqV3IxOFBsOHVGME5CUTFLdFhEM1hxMUVGYVdob21UWnFFVjEvOTY2bjkwYU5ITVgvK2ZPVG41Nk5ObXpZSURRMEZpb2Z4REIwNkZHUEhqc1cwYWRNZ2lsUkUxQk1JQW85amdPQmJ3V0U2dngvOUdSdFdYMXYvVUpJbG5FMDhocDFmZlZobWVYQm9PRjZjVnBUdysrUDRBZmdIQkNFaXNubUY5clg1aytYSXo4dkJpL0dMc1BHREJJeDViaVp5c2k3ajRFLy9RM1NiVG1qY3JEVXkwMVBRYi9DbzBqYm1lUi9neEc4SGNPVEFkeGcrK2lXa3AxbGcrZk1reGo3L0duN1ovdzNTa3M5ZzhOQTRIUHI1V3lTZlM2eFFITDRHRVRrRmtpQndOaDdBU3hWcVJJZ2JtZEN3NFpVRVM4cjNtVTVuYkdPVHNkSkowcjg3L09PUDZEbGdRT25RbWFzTkhENGNGMUpUa1p1ZGpkamV2WEY3YkN6MEJnTUdGQmMxcndpSHpZYTRxVk5oTFN4RXk3WnRjVWYzN25BNUhIaDEzRGpZckZhSXhiTyt1Vnd1VEprL0g4MktlN1JVQnVjY21VNEhBTDQzTGpLcXhvWnFxR1dQR1pvTG1leTFRSlBHNDJ1YVZGUlVxQWtadVE3a1d2bXNUNGZnazBjMlFxNUFzMXRDaVJQaThTSmJ4cXdBZ09SVFI1OVdPeFpDaU9jYlZEd3V2TVQ2OWV1eFo4OGVMRnUyRE9IaDRkZXN6em1IUnFQQndJRUQ4ZVdYWHdJQS9QMzlBUUIxaW92M2xXZnk1TWs0ZGVvVW5uMzJXV2kxMnRLQ3RHbHBhZERwZEhqbW1XZXdmdjE2bUV3bTlPblRCOEhCd1ZYOFRiMEFWOWFxSFVLSk5YdVNESUlObzN3TVFvV25tcnd0NWc3TWZuZGo2ZnZ6cWVmUUlLSko2ZnNybHpQQkZhWE1zSm9TKy9kdVEvTldNZmp5MDVVNCtOUHVhejUzMkcwNGN1QTc3Tnp5SVVZK014V2NjNHdhTnhVK3Z2NW8wdncyWEw2WWp0K1Avb0tjN0VzWS9QZzRNRUhBbDUrdStNZTZLYW5KWjdEa3JTbkl5ODJDM1c1RDVvVlU1T2RsbzFuTGR0ZHRjelZSWlBBeENDaTBLNlBlM1g3bTFXZjdOSGRVcUNFaGJrWDVORS9pc2ZtU0RIL3RyZDJ1M2QyekorN3UyZk9HNnpER0VQZC8vd2NBYU55OFlzblN2M3Q4N05pU3dxdm9VMXhQNjU3Nzd5OHRJdXR5T291bUF4WUVhTFczVnBzalQ1S1FMOGxRRlBiUkxXMm9sc2pJYVA4ZkNJaHFXdGRIN1ZEY1N0TXdIeHkyNUVhNVF0dU9BSTYvWDkzN284UUo4WGlNb1puYU1SQkN2TmZnd1lQUnUzZHYxSzFiRjVjdlg0YkJZTUN2di80S0g1K2lDeURHR0diTm1nVkJ1TG1hRmM4Kyt5enExNjhQclZhTHpaczM0L1RwMHhnMWFoVE9uVHVIQVFNR1lQTGt5Ymo5OXR1UmtKQ0FoUXNYWXY3OCthWFRISk9La2NIYUNveE51clR2eWMvVkhxNGoyTmhRQU1GK3BzcGR1dTNjc2dFSGY5cU55YThtd0dncU92YlNrcy9nOHcxTE1IVFVaRVRmMXFsMFhjdWZpVGo5eHhIVWI5QVlmUjc2RCs0Zk1PeWE3WDJ4NFQzVWJ4aUZPN285QUsxV2gyTy8vb0I1TXlmQXg2ZW9mc0h4SXorV3JydndqYjltaFhvamZpd0NnMEl3NGFXNTEyd1RBT28xaU1Ld3AxN0MwVVBmSXowdENYMEdQb0hqUjM1RTVvV1VDbjlYUDVNR2hYWm5IWCt1R1FwZ1RZVWJFdUltaE1MQ2RkekhkOEZaYTZHdWc3OS9sZlU2cVU0bE1UTEd5cTFqVWxYRGREam5PRnRvQlFlY2dTWjlqUXpSVUpzaXNDbUJSZzFDL0txMjVrMXRGK0tyaGI5Umcxd3Jmd1VBSlU0SUlZU1Eyc3pIeDZjMFNmTEVFMDhnSXlNREJvTUJ6ejc3Yk9rNmxSbEtFeGtaV2ZwYXA5T2hVYU5HNk4rL1A3cDI3UXBkOFFWcSsvYnRzWExsU21Sa1pDQXNMS3hLdmc5UkJ3TW02TFFNZXUzTkpkaGtXY2FXejFmanhMRmZNSHoweTZWSkV3Q0liQktOQjRjOGpmV3I1dUgrL3NOS0M3MXUrWHcxZ3VyVUJRQm90VHE0WEFWUVpBbStmb0dsYlFWUmdLalJ3bUFvbWgxREZEWG8rY0FqYU5XMnkzVmpNUmlNdUppUmhoMWJpb1lJYlZqOU5qSXVKQ012SndzcjNwMk9qdi9xQVkxR2k0REFZQmlNUHREcDlNV3ZiNjVydWw0clFLZGhjRXFZUUlrVHo4SVU5cnphTWRTRThXM2FGQ3l5cEx4NXllbDZOVWVTRUhTTFBUUThTWTVMd21XWEN4ejh6ZitFaHhlcUhVOTErM0JjMjA0TWFCWVJiRkE3RkxmREdFTkVzQUY1TnFubGgzRXhNY09XSEQxYW5mdWp4QWtoaEJCU0RWYXNXSEhOc20zYnR0Mnd6ZHExMXg4WkVoRVJnWTBiTjViN1daOCtmZENuVDUvcnRpMXZpQkQ1WndMbmJkU09BUUErMkdxNWl3TWRibllLWWtseVlmbkNlRWlTaEdkZW1JV0ZjMTdBYzFNV29FNUlVUkx0cTQwckVSd1NqcmhKYzdEMG5ha3dtbndRVmk4Q0JmbTUrTmZkdldDM1dRRUFlM2R0d3NXTVZJeDg1dit1dTYrQmo0N0JwWXZwZU91MWliaXQvUjNYZkg3cDRuazBiTlFVZzRmR1lkd0xzd0FBLytyYUMrZk8vSTR6aWNmUXJlZEFhTFZhbkR2ek8yYjkzMU9seFdFVGYvKzF0RGpzemZBemliaVNKM1Zjc3ozcGpsRjlHdi9qckJ1a2RrZzZmZVNZMmpIVUZHMWt4RXhuY3NxNGt3VUZkZTRJRElSUUMzcWRWRGVGYzV3c0tBQ0FLL3JJeVBMblEvWXdUQkFITXc3VTlkZXJIWXBicXV1dng0bnpCUURuZ3dGUTRvUVFRZ2docEtZeEpyU0dHOXlyS0FMR2l3endNZHhjNGtTajBhSnJqMzVvM2U3MjR0Zjk4ZVVueS9IaytHbElzWnpHNlpQSDhIK3pKc0JrOHNXei8zMExBVUYxSURBQnc1NmFqTk4vL0hYOWVlLzlnekZuMmhpYyt1TUlXcmJ1Y01OOSt2a0g0YjRIaGx5ei9OaXYrNURabkhkNkFBQWdBRWxFUVZTZlY3YUdZOU1XdDhGdXR5THpRaXBhdHU2QTNKd3NESHgwTE83czFydE1jZGhVeXhsa1oxMjZxZS91WXhDUm5TK0JRUmdQZ0JJbnBOWVp5NWdySVNsbFdMNnNiRHRWVUNoRysvclVpaUU3MVlWempzU0NRdVRKc3NJWUhoL0xtS3NDeldvL3pnY0grK3FnMVZSdUNucFBwOU1JQ1BiVjRrcStheENBYWRXNUwvby9RQWdoaEJEaXBsWjhlUzZNY2Y2d3I3RnlVeEMzNjNnM05KcWlidjdkZXcxQ2R0WWxiUGw4TmQ1Zk9odVBqQ2hLbWdCQVNOMTYwR3AxRURVYU5JcHFVV1liQnFNSnZmbzlqdTJiLzdsV2JrRitEdmJzK3Z5YWYzK2VQZzZkL3NaZHpiVTZIWm8wYjRQTUM2bkl5ODJDelZxSXpBdXAwT2tOWllyYVZnUmpETDVHRVZ4UkhsbTkvVUxvVFRVbWJpdXFaY3lDcUpZeEM5U09vNlpNYk54b0p6aC9POFZ1UjVyZERsNDhGYkMzNFp3ajFXWkhxdDBPeGpCdlFtVGtOMnJIVkJQV1BkT3VMc0JhQlB2VXpGQXRTVlpxWkQ5VkxkaEhDOGJRK292eDBkZXZxRjhGcU1jSklZUVFRb2liMG92Q2FERG8vRXkzUHFXMFRxZEh6ejZQNFAybHN4SFpKQnF0MjkxZTRiWjNkTDBmTFZ0My9NZjFKSmNURnpQU3l2MHM2ZXdmMkxkbks3cjI2RmRtdWFMSVNMV2NRWExTS2Z4MmVEOEFsTTZxazVlYkJRQUlxbE1YajQ5OG9jTHhBb0NmVVlNOHE2d1Q0WGdhd095YmFremNFME9NMmlIVXRBbFJrUzhuSkNXMy82T2dzQmNEME5Cb1ZEdWtHcGRxdCtOa1lTRUFiSjhRR2ZtSzJ2SFVGQWFoTlFENEdpcC95NTU0MFlYdGlRNU02dWI3ait1TzI1U0hTZmY0b0ZYWXRZbWFKejdKaHZuZmZtZ2MvRmNzUjlKZFdMUy9BTXNHQlVBai90VWZZL2EzK1doZFY0T0J0LzN6c2ZybENSdWFoMmpRdXB4OVZwUmY4Yy9ISm1uYkFQaSswaHY2QjVRNElSNlBjNXhWT3daQ0NDSGU2L25ubnc4MEdvM2FPWFBtM05SNGswOC81YUtOSlk4ejZZVXlGNldWa1pKMEN0L3QvaEtKSjM3RjRLRnhTRHp4Szk2SWZ3WTllZzFDVE9kNzRPUHJmOFAyb2taVFp0cGl6bm01UFdCQzZ0YkhzLytkWCs0MmpoNzZBY25uVGdFQTdEWXJkbnkxSG1kUEg0ZmRac1crUFZ2UXZkZmcwcVRLMVVOMUtrdWpZVERxQlZnZC9KbFBQK1Z6SDNtRXlaWGVHQ0VxbXRnNDh2NUZscFE5SndvS3U4dWNvNUhSNkJYRGRqam5TTGJaY0tyUUNzNzV0eE1iUi9WVk82YWF4TGpTR2hCS0V3T1ZFUlVrNHRmekxweTU3RUx6a09zbkovNjhJdUdLVlVHemtJcnRxOUNwNEowZkN1Q1FnT2UrK212U3VSRWREZmp1bkJOSldUSytPZU1zWGY3T0FIOW94V3VQV1ozSXNPU25RaXdhR0hqTlp4WGxWenlNbFRHaEZTVk9DTGtGeWFlT1BxMTJESVFRUW1vZkRuNEJRRTdkVzV5SzJNL1BMNUl4OW10OGZIdzZnTjJ5TE0rWU5XdFc4aisxS3pRbERSS1owS0N5dlUyeXN5N2hoMisvd29sanY4QnVzK0xPYmc5ZzhOQnhNUG40b1d1UGZqaDk4aGoyN1BvY216NWVob2lvNW9qcGZBOWlldzY4N3Zhc2hmbFFsS0t1M0pucEtZaHUwK21hZFM1bW5zZmM2YytVMjk1dXR5R20wejFBOGZDZjVxMWljRy92SWZBUENNTGxpeGV3NUswcHBlczZuWFpJa2dzbmpoMG9YZGIvNFNmUm9VdTNtL29aK0JsRjJCeXVDTHNwK1VFQVg5eFVZMExjeUlUSWlIc1RVbEkySnhaYSsrZEpNbXZ0NXd2Umc1TW5NdWM0a1orUEN3NG41d3hiSmtaR1h2K1hrNGNTQkRRWEJjQ29xOWpmZ0JXL0ZHSmJvdU9hNVpMTThkSzJhLytNOVd5bXc0UzdpM3FpN0RobHg3MU5kZVVtTi83TzV1SjRkVWMrWXB2b0VCa280bHlXaktmLzVZTVRHUzU4OGJzZHIvVHd4Wkh6TG5TTjB1SDJSbjlOb2Z6RUo5bkl0aW5sRmpvZXVEYXJ6UHRDSjhjM1QxZHM1STFCSzBKZ2dDS2dlWVVhVkJJbFRnZ2hoQkJDeXNFWXN3S3dWdEcyUkFBUkFFYUpvamd5UGo0K0I4RFBuUE9YWG52dHRSUGx0UkVGSVU0ak1oait2NzM3am8raXpQOEEvbmxtWm5mVEV3Z1FXa2hDTHlLb2dJTGNBUmJBY25ySXlYazJSRkVVUVE4UlQwOE5FYXhuUXdqZ1dVQVIvSjJDalZNRUQwL3hSQVFVS2RLa0JRS0JnS1J0c25WbW50OGZLUkt5SVQyelpEL3YxeXN2c2pQUFBQT1prTEw3M1dlZXA0WkxFSmVLakl5R2Fab1k5ZWNKNk55OUR6U3QvTk8rcmozNm9HdVBQc2pML1JVN3RtNUEyL1pubmtkay9iZGZZUG15TnlHRVFNY3U1NkJYZ0Z0OVdpVzB3N1RwY3dNZWYrcUlFd0Rsam0vUnFnMVNuM3VyRmxkNVptRjJCWm9xWUVCT1pPR0V6bXBDeU1uQXRla1poeDQ3NHZWT3ovUDd0Zk5pWXhDbE5iMlhjNFc2amszNUJYQ1pwaTRnbnBpYzFPRkpxek5aUVFnbHpsYUQwWVozWGhpSk95OHNYbkxlYjBnY0xURFFvZGx2M3g4N3MvMUlicTRoM0ZhK2NPSHltVmk5eDR0cFE2SnczeWY1T0pKZmNYQ2UwMnRpeXIvem9RcUIxLzhVaSs2dE5OeDJRUVFNQ1d3NVdnU3ZibUx4VDI0TVNySmhXQ2NIdXJiUThQVStiN25DQ1FDay96RU9IZUxPWEFqU0RSTlhMTWc5WTV0VENTRmdVd1c4dW14VzdZTnFvZW45cEJHZHBuMm5YcDBCNFBDKzdieGxoNGlJTEhQS3hJNENRRE1oeEJVQVJxYW1waFlBMkN5bC9Odk1tVFBYQThDQ0ZRZDdBbkpJZEVUdEpvVUZBTHNqREg4Y1UvV2d5N2htTFRCb1NQbmxyQzhjUEJ5bVdmN0o4N0FSb3pIazhsRUFBRVdwK0dTK1phdTJlT0N4MlpXZXAyKy8zNkZ2djkvVjRBcnFUZ2lCNkhBVnVZWDZKZSt1eXVwKzQ0aTJ1eG8xQUZFOW01VGM0Y24wak1OZkZwbm12OWJtNW5WbzUzQ2dhMVFrN0FGK0pzODJYdFBFTDRWRnlQSjZJYVU4SkFSdW1KU2N0TTdxWEZhUlVrYXJTczEvLy90MGlTZFdPK0hRZ05UTGZyc05jODErTDE3K3RnaFBYQjZOTmpHL0ZTK1c3L0NnMEFjb2lzQS9yb3FCYVZhY2hQanVEL1B4OTB1aTBDRk9SWVJkd2NaTUg5Wm4rbUZUaXR2ZTkwaytBT0RUblFZKzNla3AxL2RWUGNKdzZ3VVJlR3BrREw3NHhZdVZ1NHYzK3d5SkloL1FMTHo4TmZacG8rRzEwYkUxdW1aTkVmQUNWVS9rVWdjc25GQ1RwOWxzcjVkOE9zemlLRVRVZ0tTVXJiT3lzdkRXVy9YL3JqWFZqOExDUWtncFlacm13NDg5OXBnb1dkMVBVUlJGaU9McWdGTDZJYVVzOTFnSUlRSnRNMDJ6M09QNjZnZUE4dDFXZDV1azF2NldNNTk0YkszZlVGQlM4Q2pYNXZTK1RtMVQrcmtRd2xINk5UaTFDRkl5VDRpUVVzWUtJWVlBV0plYW11b0RrT0U4dG4xUDh6WTlSVlFObHlDdUw5RXhnZTgzRDFRd09aV3FXcFAzVEtMQ1ZlUVY2dUxFa2EzUHBxYW1qZ1FnY2NyL3hTa0ZMWW1TYXl5OUpla1VaY2VjM3I1MHUybWFVQlRsdDUybnJJQ2lLSXFzUnAvVldUTEZMUDZXa1NqOVYwb0pSVkhrcVgyVTdsTVVSUnFHVVphaEpGZlp2dE1mbC9aUjJ2OXZsMUw4V0FoaG5uSnRXc241bzZ1Um0rclJwT1QyNjY1Ly8vMk92eDl3NGZ3alh1OXRXVjZ2clhOa0JCTER3bUE3Q3dzb2Z0TkVwdHVEUFM0WElLVmZDcnoxemNZTjl5d2RNeWJZNWlWcUlhVk1TVTFOYlpRM1k3TmQrOHl1Y25jMVd2NG0zMjNncWY4V0lVd0Q3aHdRV1c3ZnlHNWhpQW56WWZMSGVaaCtlVFI2dDdFanoyMWk2VllQV2tVVmY5K0VhUUpaQlNaYVJ5bFFUaW5hQ0FFNE5JRUllM0U3dXlidzE4RlJpQW1ydkxBVEY2N2dvNS9kS1AzVjF6NVd4ZTM5STNCNy93anNQdUhITS84dHhJaXVkdHd6OExlY2hWNFRQeHoybFp1RXRqcFVWUUZnc25CQ1JFUlVGU0ZFaTlJWEVSU2NTaWNVRlVJOFZWWGJRS01zQW0ycjZvVjhYZm9KZHdpMGJTVWhoQmhVMmFpUDZvd0dxV3dpMWRQN0tDbkdiUFA3L2RjMGE5UHowV3E5aks0and6QnFYT3p3ZVQxUVZRM3EyWFNMZ0FDVTRrS0FwNlJZaFpLaVY4bmU0bjlMQ251aXBCQWlVUEwvVWxKY0U2ZjhYNWJ1SzljT3AveC9TeWxMTjVXMUtWVjY3dElzT0tXQVV0Vy9wMU1VcGNMKzBuOU4weXo5bVR1OWtCUHdjV203MHgrWDlsSDI1U3ovZWR1Ni9lZFFiU3dkTThaWUN0eVZmdkRnSzZZVWIveFM1QnF3dDhpbGRJcUlRTHN3QjhLQ3NJaDVPbzloNElqSGkzMHVGMHpBaEpRYmhDTEdUMDVLQ25qN290V2tsQjJFRURZQW5ScmpmRzViM0FuaHIzNzdyQUlEMHo3TngwVkpkdncreFlISFZoWGd0ZEZ4VUJVQnZ5SHg2Q29ucGd5T3hOMERJL0hvU2lkZUhSMkh0UmsrREVxeTRWZlhiNzhQWGxoVGlDRWRIYmkyVitWTHlNOGJGWWNWdXp4WXR0V043cTBxL2kzNCtaaU84UU1pOEplK0VXWGJwSlRZbnExaitRNFBEdVVhdUxaWEdCWnVkT0dTem5aMGlkZXdlbzhYQzM1d1lWQ1NIYjlQa2VVS04xVlJCQUFwRy9TYi9pejZpMGRFUkhSbTdkcTF3eTIzM0dKMURLckU1czJiOGZISEgyUEhqaDNhMHFWTGcrMmR4QXFPYnIvdlJVQThNT0dTSXpFdDZ6QkI3T09QUDk1SENMRVpwN3lnTFhuaGFRQW9BckJBQ0RFOUxTMnRvUFNZQlNzbXpOTWdKeFo2REJFVDBUQlAxOXl1SWp6L3hMMllObjB1d2lNaXEzRkVzV1ZMNWlFcUpoYlgvT21Pc20wei9uWWI3cDMySE9KYkpFRFhkV1RzMjRITzNjNHQyMzhzNnlEZWVlTjVURXROTDl1V3NYOFhWbnowTmlaT2ZhWWVyNnFpUW84QktTRmpXM2I3KytSeEkzWTI2TWthVUZwYW1ySmp4dzRCQUNkT25CQkRodzZGRUFKWldWa0NBTnEyYlN1RUVEaDU4cVFBZ1BqNGVBRUErZm41QWdCaVkyTUZpa2QrQ1FCd3VWeWlWYXRXY0xsY1phOU9JaUlpaEJBQ2JyZGJBRUI0ZUxnUVFzRGo4UWdBQ0FzcmZudlo2L1VLS1dVSGg4T3hDVUROM2hLdmc0eGRtemw2K0RTVGlvc01BMS9KT0RJSThLZnZkYm5PM2V0eXFRa09PenFHUnlCU1U0TnFFbGxEU2hUcEJ2YTdYTWoyK1FBaGRBQmJCZVNrU1NuSndYNWJ6azlTU3B1aUtCYzF4c2s2NUs5N1RROFRvNnJidm1Xa2duc0dSbUp3U3ZFZ3grWVJDajdaN3NGMXZjUHh5WFlQMmtZcjZKZFlQT2RJMXhZYTJzYW9HSkJvd3hYZEhIanF2NFZsL1V5NEtBSVByeWpBMEU1MnhJYWQrYzJKYnEwMDNIQktjYVRVNit1THlqMzI2QklUUHNoRFRKaUNxN3M3Y0Z1L0NNejRqeE1ET3RqeDlKZE8yRFVGUi9JTnpMNDJ0dG9yKzV4S055UWdSSjBtY3E4S0N5ZEVSRVRVcUhyMTZpV1hMbDFxZFl3cUNjalI5ZHBmOFlzWEQ0QmpwbW5PVVZVMVBTMHR6UmVvN2UxWEp1MVl0T0xBR3FmTEdCb2RYdnQ1VHM1azVmTEZLQ3JNUi9yekQ1VnQ2ei9vTWh3NXRBOEhEK3lHelZiOEJEcy9Md2VUSDNvT0NXMDZZUGVPbjNBa2N4L3VmK1FsZkxYcUEzVHAwUmZ0T3hTLytTcE5FNXMyck1HcWZ5OUJkRXd6M0QybEJ6U3RlUG5MbnpiK0Q0bEpuZXY5R3FvaXBZVFRaVUJLZkQzMjZ1U3p0bWdDQUdscGFlWHU5Zm42NjY4dHl3SUFqejMyMkpuWHNLWkdkWDl5dSs4QW5EOG5JeU5GUU16TTl2b3V5L2I2RWdTQU5nNEgyb1E1RUtXcWNLZ3FHck9NSWdGNERRT0Zob0dqSGkrT2VyMlF4ZHV6QWZ4SE40M0hwNlNrWkRSaXBGb3J1WDNOU0V0TCs3VXh6cmRrWXA5ODNhaitJQXFiS3NxS0pnRHcxOEZSdUg5NVBuUlRZdGsyRDJaZDg5dThJYVdUeGlZMXExZ082TmJTaG43dDdYaC9pN3Rzc3RuSzdEbWhZK21XaW5Pb255ZzB5NjNRRTZZSnpMNG1CZzZiZ3VYYjNYamczd1c0clY4NE5LVjQ3cFdKQThPeElkT0hmU2YxMmhWT1RBbEFGbFNqYWEyeGNFSkVSRTJDbERJWERUd3hHSVVXQmZVeldZQmhHSWFpS0x0TTAzeG01c3laNzFSekxnc1lwcHdIeUtFZXYxbnQ1U2lyYTh1UDMrTEF2aDE0Y3RaNytQU0RoV2piUGdVWERoNE9BRmc0L3ltTXZuRWl1dlU4RHdBdys3a0hZUmdtamg4N2pLV0w1K0RPeVUvQWJuZWdYWWZPK0wrRkwrR0JSMThCQUx6eTdBTm9uOVFGWTI2NUQ4M2lXMEtjOHZKczh3Ly93NmdiSnRUck5WU0h4MmRDTnlRa0VIaXBINkltWm5KeThnRUFOd1BBblAzN3I1R0tPam5MNTdzb3krdU5BZ0NISXREUzdrQnptdzBScWdLSHFzSngycTFZdFdWS0NaK1U4Qm9HWElhQkhMK09FejR2dkw5Tk5sb29nZStsYWN5K3IyUEhmOWY1aEUxZmdSRmdvdGJxYWhlcllraEhPMTdmNE1aMTV6alFOcWI2ZjBjbVhCU0JjSzNxN3dtblZ5SXp2OEw4VFFpekNieTN4WTBZaDBDdjFqYm9ob21GUDdpeE5zT0hBUjNzZU9ucWFLdzU0TWZLM1I0TVRyYkRvd04zWFJpSkJ6OHRRRkl6RmQxYjJXcDByYm9oQWNuQ0NSRVJVWldFRUVkS2xuc2xDaXBQUC8zMHp3QjYxUFM0U0ZmS2grN0lnMGVjTHFOZGZSZE83STR3SkNaMXdWZXJQc0RlWDdiQldaQ0wvTHlUc05zZGxSN3o1Y3FsS0Nvc3dHdXpVK0gxZUtDcXhTTmgxbno1TVFEZzFyc2VScGZ1ZlFBQTc3OHpCKzJUT21QUTc2OUF4djVkS0hUbXdlRUl3Mk5UYmdCSzVsYnh1SXVIY2srYitFYzRITVgzMGljbWRjR0V2ODZzdCt0MHVnMEFPQnhSbFBSeHZYVktsa251M3ZjcjhKYWRhcHZjc2VOeUFNdlRwTlRpTXpNdlZVeGM3elZsMzhNZVQrZkRIay9aOEFNQklGSlZFYTFwY0NnS0hLb0NoNkpBTFo3ZEdnS0FnSUNFaEN3cGtCZ2xxK0I0RFJOZTA0UlQxMUZrR0tkWGhmTUI3QzIreGNWY2RqSWo0OHUwWWNOMEM3NFVaeW1aNlRja2RNT0VWb05saVhYRHhQcE1QOTdmNG9iVEt6SHQ5NUY0ZjZzYkQzNmFqMUhuaEtGL2V6dnNWUlJGV2tTVy81c2pKUUtPVkJyU3lZR0pBd09QU3BtenRnaE9YL0YzaEtZcU9MK2REYmRlRUk0aitRYWUrN29RMFE0RnM2Nkp4ZW85WHVTNFRLUTAxM0RQd0VnODlGa0I3aGdRaWF0Nk9LQlZZNTRUM1RCTFJweUl6Q29iMXdFTEowUkVSRVJCYU13WVlTejZOR08rMjJzK3FSc1NtbHAvQSt5am9tTFJ1bTBTZkY0UGpoM0pRT2V1dlJFZUVWVjJlMDRnVi81eExJWmVmaDJpWStJUUdSVURJUVFLblhuWTl0UDNzTm50S0oxcjFPZnpJak5qVDluU3c1OTl1QkFSRVZGSTZkd1RUNzc4THdEQSttKy93UHExWDhEdExrSkVSRFFtUC9TUGVydTJVcm9oNGZhYUVNRDhNV05FME0rcFE5UlEwb3JuRVZsVjhnRUFtTDMvY0I5Rk1hOEMwTStFMmNacEdBbUZodEZNQ2hFbHBLejJhMFFwaEM2a0xKU1F1WkRJRmtJNWFzTDhRVFBWVHlkMlROemFVTmNVRWt5eERVcnhQRTF4a1ZVWFRuWm0rL0g1YmkrK3kvQWlQbExCcUhQQ2NWbG5PelJWd1NXZDdmaHlydy92L09qR2MxOFg0cHdFRGFQT0NVZi94TXAvNStlNEROaFZnUUtQaVZ5M2liandpaG0rM09QRnBzTUI3emhGamx1aWYyTHh5QkhkbEhCNkpXYXVMa1MrVitJdmZjTndhU2NIVEFDYmp2aHdZVW1PeTdvNEVHRURYdm0yQ0VuTkZQUnRXM20rVWs1UHlhOTMwOWhXWmVNNllPR0VtandkeG4xV1p5QWlJcW9OcjJHKzRSQWkxZW5TN2MyaWF6WjArVXdTazdzZ3ZsVWJMSG5qZVNSMzZvbWRQLytBTHQzNzRMSXJ4bURueno5ZzJlSjAyRXRHZ2Z4NlBBc0FZTGM3OEd6cVhXZ2VuMURXVCs3SjQvajdVMjhBa0hodjBTeklrbUhsN1pNNkk2VnpUK3pZdWdGSE1nOGdNckw4aXJWcnYvNE1BeTYrSEZzM3JZVmhHTWcrbW9tRU52VTdZTXpwMGdFcGZWSUxmNk5lT3lacUF1N3IySDRMZ0MyQjlyMTU0a1MwMStWcWFaaG1wYTlhVlVYeE9TTWlUdnl0WmNzR25aQXpsQ21hc2syYUVrNlBqcmpJcW4vL2g5a0U0c0lGbnJreUJsMWFsRyt2cVFwR2RBdkRpRzVoMkg5U3gvcE1IN3EyT1BOSXhwZi9WNFR2RC9saFU0QS85QXdMV0RpNXRNdVpSNXlVblY4Uk9KUm40SWErNGVqZjNvWjNON3N4OHMyVGNHZ0NYVnRvdUt6TGI2TWRCeVU3MEs4YW8ySktPZDNGU3c5NVZaT0ZFNks2T0x4clc0UCtFQkVSVVJNbHNNK1Vjbi9yT3F5b1UxZDNYdHN4KyswVkdjc0szY2FOY1ZGYXZVMFN1Mzd0Zi9EdlpRdlF0VWNmakozd0NJU2k0SDlmTHNlbURXc3c4cHFiRVJ2WEhCRWx4WTdEQi9jaXZtVnJHSVlPQVlGcDAzK2JMaVIxNm8wQWdJRy92d0lEZjM5RmhmTnMyYlFXMTQ2NUU2cy8rMWZadHA4MmZnTlYwOUErcVRPMmJscUxpd1lQeDhybGl6RjJ3aVAxY20wb21SUzIwRzBBUWl5OWRVVHI0L1hXTVZFSXVLTzRHTUtDaU1YK2t2NVQxcEo3K2h6UEtmSzNTb3dQcjdKOVNuTU5LYzJyZm5uZk1WNUR4L2p5N1NZUGlxaXdnczdNRVRFd1RRa2hFUEJ2enhYZEhBaXdRdnB2ZlY1Y3ZxQnl6eWtGbHB2UGo4Qk41eFZmVTZDK3ExczBBWURjSWo4Z2NYVGMvQjNIcW4xUUxiQndRa1JFUkZRSnBYZ1ZCV3N6bUpocktyaXh5R01nS3J4K25yb2xKblhHYlhjL2dpMC9mb3RuVSs4dXR4enhwZzIvcmRhU24zZXk3UFlhbDZzUVhxOGJzNTk3c0d5L3E2aDRDY3QvcEUzRVBRODhqZkNJU0d6ZDlCMDJmcmNhbzIrY2lDdi9PQmFxcXBZVlRvb0tDN0I4Mlp2NHkyMVR5dm80YjhCUXJQcjBYZXpZdWdFOXp4MVFMOWRYNURGZ1NrQUtUZ3BMUkdjdkFiSDhoTk0zM2pRbGxHck05MUZiYldNRC8yMDUwem1GRUtoTExiOWVKaVEySlU0VStnQWhsOWU1c3lxd2NFSk5YbEwzUHJNQjRPQ3VMYnhsaDRpSWFrQXVzem9CQU54eWRmSjNpMVprL09SMEcrZlZWK0drYmZzVW9HUjFuU3RIM1lwK0YxMVNvWTJ1NjBpYmRuTzViUTVIT083NzJ3dGxqMHRIbkxpS25GaTJaQzZPWlIzRStRT0c0S1k3SGtSVWRQSGNrNFhPL0xMK0ZyL3hQTHIyNkl1dVBmb2lZLzh1QUlDbWFiais1c2xZOU5xenVPZUJwOHVXTjY0THA4c0FnSi9HWHBHOHJzNmRFUkZaUkNyR1I0YXBqajlaNUVQTDZNb243dzVWSnd0OU1FekFnR3p3Q2NCWk9LRW1UMEQwdGpvREVSR2RmU1JFb29TOC8vajJpVyszNmpXdjBOb3NTUGY1NVp0ZXZ3bUhyVjVXU1M3eitTZnY0SnZWbjFTcmJXVWpUZ0NnUy9jK3VIbjhOTmhzZHF6N1ppWGlXN1pCMXg1OXl2Yi8zOEtYVUZoWWdERzNURWJxMUJ0aEdBYThIamRTcDk2SWZnTXZ4YkRoby9IcXk0L2lzV2NXSWl5czZtSHBsV2IwbS9EcEVoSklyM1VuUkVGdTdvSE1rUkw2ZVlDU0RDRTdBRXFZMVpucXp2UklLUTRKbUJrUzJEUTVKV1ZWTlE1cTBtekhqZFgrbHVySnd6bWVlQlpPS3NyTThRREFpWDA3dHE1dTZIT3hjRUpFUkVRVWdDbWxUUkVpVE9SNkdtNThkSFd6aE10M1ZiZDQzdW5TbXp0aXExNWxvQ2F1dVBhV09vODRBWURlNXcwcVc1VW44K0FlU01oeWhaTitBeTlCVWtvM1JFUkdZOGFMN3lKai95NnMrT2h0VEp6NlRGbWJQdjBHMTZsb2dwTFJKaExJTWNQbHUzWHFpSUtPS2ZHWTFSbXM5RkptWnJqRGtPTk1hZDR2aGRrVlVHQVRBdUdxQnJXZTVqK3lraUVsM0lZQnYxUWdBS1JuSE53bEJHWjVGV1hSQTRtSmJxdnpXV0hNMGgyK0pmZjBtWFc4d0RlejBLTWpLb3d2MzBzNVBUcE9PSDJRMHB5VjlqVWFmSmxyZnVXSmlJaUlBbEFodTV4cDRydkdORzVZaW1mUmlveUZSUjV6YXJOb0NiVWU3M1ZmOGRFaWZMWHFneG9mWjVvbXZGNFBWRldEb3Fwd0ZUa1JHOWNjQUpCOU5CTjlMaGhjcm4yUGMvcFYyV2ZMVm0xcm5PTlVoaUZSVkx3MDVZSnh3MUk4ZGVxTWdzNmgzWnZYV3AzQktuTXlNbEtFSVZkS3lLNHhOZzFKNGVGbzVYREExZ1FLSnFmelM0bmpIaThPZXR6ZG5icnhxdDB3cDZUdjN6OWlVc2VPQjYzT1pvVUloMGgzK3pCdC8zRlh6TGtkWXF5T0V6VDJIM2NCRXZrMm83QlI1ckppNFlTSWlLaWU2YnFPMU5SVVBQcm9vNGlNTEo1MGM4R0NCYmp3d2d2UnExY3ZxK05SdFNsOWcrazFpV3FLZWJxUVV3cmRoaEliV1g5UDRXb3l4MG1weno1Nkd4bjdkcUx2QllNUkhoR0o4L3NQd2R3WC9nYTdQUXlHb1NPK1pXdWtkT3BSMWw1Uno3enNaWDBwOUJpUUVxYlFNSzlSVGtqVUNHYnYzOThIRUtzRVpFSzN5RWdrUmRSdFZGYXdzd21CZHVGaGFCY2Vob011TjNZWEZYV1RpdnJkL0VPSFJ0elRvY1BQVnVkcmJLTm1iYzViTXJIUEswZnp2WSszS2ZDaVpReHYyVG5oOU9KWXZoZFNZTmFZMS9ibk44WTVXVGdoSWlLcVo1cW1JVEV4RVcrKytTYnV1KzgrU0NteGJOa3k5TzdkR3p0MjdDalh0bm56NG5mb2I3bmxsbXIxZmRGRkYySG16Sm5JeTh2RFpaZGRobWJObWxWNVRHNXVMbGF2WG8yNHVMaGFYaEVGZzV1dVR0cS9hRVhHU3FmTHVESW1RcTJYRlFsRzN6aXgwbjJhcHBXdHFBTUFFUkZSZUhyMlVnREFWYVBHbG10NzllaHh1SHIwdUlEOVJFWEg0cEdacjFYWW50eXhlN25iZE9wS1NnbW5Td2NFVnR3Nkl2bEF2WFZNUVNPcFc1K1pBSEJ3OTViSHJjN1NXTkozN295SG9xeDBLQ0toVDB3TW10bHNWa2RxVkVrUjRZaXhhZGhTNEd6ck5jMVY4dzRlUEdkaVVsS3UxYmthVzZHdXpZeFM5WkhiRGp2N0QrcWlJY3pXT01Yb1lPVHhHOWlhNllTVWNtUGJuVnVlYkt6enNuQkNSRVJVajk1OTkxMzg4TU1QOFB2OU1FMFREenp3QUs2OTlscEVSMGZqL2ZmZnI5Qis0TUNCdVBiYWE3RjQ4ZUp5MjMvODhVZTg4Y1libUQ5L2ZybnREc2R2N3pRbEpDVGdzODgrQXdCczJyUUpIMzMwRVdiT25GbmhIRmRkZFZVOVhpRlpTbUN1WWNvcjNWNFRFV0doKzhRNUVMZlhoR0VDaXFKeUNlSW1TZ2d4dUJyTm1wYnd5TmNWeU5iOVltTVJwWVhtUzdkbU5oc3VpSTNCOTdsNWJRMHAzd0F3MnVwTWpXM0Nhei82bDl6VCt3YS9JWDdhY3FnZzVvTGtXR2hxL1U0VWZqYlFEUk5iRGhWQU4yU0I0WmQvSHRZSWM1dVVDczJmUGdveGt1ODZFVkdqNmQrL1A3WnYzNDQyYmRyZzRvc3ZCZ0M4OWRaYm1ENTlPbnIyN0lsUm8wYmhvNDgrcW5CY1FrSkN1Y2R4Y1hGUVZiWEM5a0QyN3QyTFJ4OTlGSzFhdGNMWXNjVWpBWEp6YzVHVGs0TnZ2LzIyM3E2TnJIZkx5S1RQRjMxK2NKL1RiWFJpNGFROHA5c0FJUGJlTWpKeHBkVlppT3JEbklPWk4wT2FvN3BHUm9aczBhUlV0S2FoUzJRa2RoY1ZYVGNuSS9QR3ljbUpJVGY1ODAzenQrMWZNcUgzclhsRjhsL2Y3OHNMT3k4cEJwR08wUG0rS1BUbytPbGdBVncrM1d1YXVPbldON1kyNm11ODBDdFRVY2pKMkxYbDlveGRXMjYzT2djUmhZWXVYYm9nSVNFQlhicDB3YUJCZzVDWW1JaTh2RHgwNnRRSkFPQjIxKy9DQU92V3JjT2pqejZLUG4zNllPalFvWGpycmJmdzBFTVB3V2F6NGVXWFg2N1hjNFVhVXlCYlNybWp4Y1VMTEYySytGUkNDQW1KZVI2ZkNiOXVXaDBuYVBoMUV4NmZDUUFjYlVKTlFwcVVtcERtekRoTmEvSnptbFJYY2tRNFlqVU5RaHBQdlM5bFNGYU9iL3JudGsra3hKQWlqM0gwdXoyNTJIN0VpU0p2b3cyNnNFU1JWOGYydzA2czI1c0xsMWMvb2tELzNjMnZidm0wc1hPRVRvbUtpSWlva2ZqOWZtUmtaR0Q5K3ZWbzNydzVubnp5U1V5ZE9oWHA2ZWtBZ1BYcjErUEFnUVBJeU1qQXd3OC9YS2R6SlNZbVl2NzgrWWlMaThQZi8vNTMvUG5QZjBaT1RnN1MwOVBSdlh2M2VycWkwS1FBaFJDaVVBZ0V5ZG82eFRRcEZocVFUenBkUm5qekdMNEhCZ0FGTGdPUWNCcys4eTJyc3hEVmh4WUhEOTRLaU9ST2tSRldSd2txblNNajhHTitRZkt4ak14YkFJVGt6L3ROcjI3WjhIKzNkK3RuT01KZU9uelNQZXB3anNkdVV3VWk3Q3JDN1dyVFdacmFaOER0TStBekpDQ2xUd0lmMm9SL3lwaDVPNDVaa1ltRkUycnlrcnFkbXdJQUIzYzM3bkF1SWdwZGZyOGZ4NDhmeC9MbHkrSDMreEVmSDQ5dDI3Wmg3Tml4eU0zTnhmZmZmNC9rNUdTc1dyV3F6b1dUQXdjT1lOMjZkZGk4ZVRQYXQyK1BDUk1tWVBmdTNVaExTNE9xcXJqa2tvcXJwZERaN2FhcmszTGYvdXpna2tLUE1UNHVXb1BTQko0azE0VXBpNWNnbGhLTHg0MUt5Yk02RDFIOUVHRDY3b2NBQUIrZVNVUkJWSS9FYWhwYTJPMVdCd2txOFRZYllqUU5CYnIrY0tnV1RnRGdMd3QyWndHNDRkM3g1eVRBcHQ3azAyVlBueTZUOGx6K1JBRng5aSs3STZRSEVKbFN5a01DMkFHL3NlU21OMzdPdGpJU0N5ZlU1QW1oTENqNWRKakZVWWdvUkhnOEhseDk5ZFhRZFIzZmZQTU56ai8vZkdSbVppSTlQUjBqUjQ3RS9mZmZEOU0wTVhkdTNlOHFNRTBUZ3dZTndzQ0JBL0hlZSsvaHA1OStRbkp5TXRMUzBoQWZINCtpb2lKOCtPR0g5WEpkb2NkWWJKaTQ0c0NCMjhKU1V0N3lXSjNtVkNiTXVVS0s4VVZ1QTlFUm9mMTByc2h0UUVwQUZlb2NxN01RMVlkWERoNjhBQktkRThQQ3JJNFNkSVFRU0F3THcvYkN3bTV6RHh6dWUyOUsrODFXWjdMU2pjWEZoSmVzemhFS09MNlRpSWlvbnVYbDVTRWlJZ0llandkMnV4MjlldlVxdDMvTm1qVjQvZlhYa1p5Y1hPZHpEUmt5Qk4yN2QwZnYzcjN4MEVNUFljQ0FBY2pQejhlQkF3ZlFzbVhMZWpsSHFES2swbE5SMU5GUlI1U2dXLzl6M0ZVcG13V3cxdWsySUdWUTNVblVxSXFYSURZZ2dXOXZ2aXB4bTlWNWlPcURDb3dXQUZvNU9Ob2trTkt2aXhSbXlLMnVROVlKN2Jjb2lJaUlHa0JtWmliYXRXdUh3NGNQbDFzK3VKUnBtb2lMaThNRER6eUFkOTk5RnpmZWVHT2R6dmZ4eHgvajg4OC9oOWZyUmZ2MjdaR1Nrb0tvcUNqczM3OGZIVHQyckZQZkZMd01LZWRLSFJkNy9SSmg5dEM4WGNmck4rRTNKSVNRbkJRMkJHVHMyaHdhbzRlbEhOM2Nab2RONFh2Y2dkZ1ZCYzF0TnB6MCs2OEQ4TGpWZVNnMHNIQkNSRVJVandvTEM1R1hsNGVFaEFSNHZWNkVuVGJVZXNhTUdSZ3dZQUFBWVBmdTNkaTBhUk91dSs0Nm1HYjVGVks4WGk5TTA0VEw1YXB3RHZ0cDk3eVBIejhlNDhlUGg2N3JPSHo0TUhidDJvVmR1M1loSnllSGhaTTZVSUEvQnRtOHNPVjRFNUtYaFdkbnZPeDA2UWxoSVRvUGd0TmxRRXA1ckVONDhqS3JzeERWaC9sNzk3WXlJTG8ydHdmZFFMZWcwdHhtUTQ3ZjN6UDk4T0g0U2UzYm43UTZEelY5TEp3UUVSSFZvOVdyVjJQUW9FRVFRbURmdm4xSVNrcENSRVFFamgwN0JyL2ZYMVkwUWNsU3d0MjZkY01kZDl5QmpJeU1nUDFkZnZubEZiWk5tellOUTRjT1JYWjJkc0Q5cFQ3NzdETUFRRzV1YnIxY1c2Z1JFRUg5eW1WQ1ArRmY5SG5HNnk2ditaaHVTR2hxYUkwNjBRMEpsOWVFRUhodDJERFJ0TmZqcEpDaHEycFBBU0JhcmYzTHRBM2ZmSU4vdmZZYVhscTh1RnJ0Zi96dU8zeXllREZtekpzSFhkZHgwN0JoV0xCaUJTS2pvMnVkNFV5ZW5ESUZ2eHN4QWtOR2pxeDFIOUZheVdyRVBsOHZBTi9VWHpxaXdGZzRJU0lpcWtjclY2N0U1WmRmanFGRGh5SStQaDdqeG8xRFhGd2NldmZ1alVzdnZSU2laQVVVS1NYYXQyK1AyYk5uNDg0Nzc2enhlVXBIdFpRV1I4N2txcXV1cXRXMVVQRHorNVQ1TnB2NWNLSGIwT0tpUXV0cG5kT2xRMEw2RlVXOGFuVVdhaHpKM2Z0K2hiUG9scDNycjcvZURzQll1blNwVWUyRGhPZ0pBRkdsaFlGcThQdjkwUDMrc3NkclY2OUd2OEdENFE0d1l0Rm10MFBUYXZlNzRwSHg0M0h5K1BFcTJ6bkN3ekhudmZjcTNWK1FtNHRtOGZHMXlsQXFxdVFhaEZCNzFMQndJaVpQbm15Zk0yZU90MDRCS09TRTFsOVlJaUtpQnZiQ0N5OGdLaW9LbzBlWG43TnUrdlRwbUQ1OWVyMmRKeTR1cmxwRkU1d3k4b1Nhbmp1dTdaRDE5cWNaSHp2ZCtwOWlJOVd5d2x4VEo2VkVvY2VBZ1BMaExTT1RqbHFkaHlpUUhqMTZYQ3FFV0p5YW12cXNhWnJMTkUzTFRFdExPK1BvS0NGRUYxVUM0V3IxQ3llZkwxMks1ZSsrQ3dBd0RBT3V3a0pFeDhiaXY1OStXcUh0K0tsVGNkR3dZVGh4N0JnaUlpT3JIRlZTa0plSGlLZ29hSnFHaDU1N0RxYnhXdzFJOS90eDN3MDM0QjhMRnlJcUp1YTNhempEM0N4U1NtUm5aWlZyWHh2aGlnSUZnQ2xFbDZyYVhuLzk5V3JYcmwzYjJteTJFYVpwcGdKNEJjQ0xkUXBBSVllRkUycnlkRlAremVvTVJCUTZvcUtpckk1QUljWlU1VnhoaWorNVBBWWl3MFBqcVYyUng0QnBBcVkwNWxtZGhhZ0t6WVVRLzFCVjlSOVNTbGRxYXVwOFJWSGV6Yy9QMy9ueXl5KzdBN1NQcStta3NOZmNlQ091S1psa2ZQWHk1ZmpmRjEvZ2lmVDBNeDZ6ZU40OGRPblpFMWZmY0VPVjdWcTJibzNyYjcrOXdpZ1JuN2Q0MEVhekZpMFFFeGRYcmF6SERoK0d4KzNHbnUzYjBiRmJ0Mm9kRTRnUUFqWkZnZGMwbWdYYVAzbnlaRWRjWEZ4WFJWSCtKS1djTElSb0pxV0VFQUttYVFidjVGVVV0RUxqcnl1RnRNTy9iTmxnZFFZaUlqb0xDYmxmU21TMEdyekFhWFdVTXhsM1JjclhpMVprN0hDNmpaNmhVamdwZEJzQTVMYmJydXJJdVEwbzZKMnlaSGdFZ0tsU3lxblIwZEgrMU5UVVJZWmh2R0d6Mlg1T1Mwc3JMR2ticlNyVkh6bm1LaXBDZGxaVzJlT3ZWNnhBano1OWNHRFBua3FQYWRlaEF3WmVjZ25lZi9QTk14Wk92QjRQTm56ekRaNzY1eitybmFjcVd6ZHVSR3l6WnRqd3pUY1ljZDExZGVwTEV3SmVJY3Jlclhqd3dRY2p3OFBEdTZ1cU90WTB6ZkZDaVBEU3IzMXAwUVRGUlpmUUdKcEg5U28wL3JvU0VSRVIxWmlRUXFENmN4TllTY281WGovbSsvd203TGFtdllTcHoyL0M2NWNRUWpuelcrclVvSFJkbDZxcVFsR1V1ZE9uVDIrVTVhQlhmYlVXQUREMno5UFBpaEVEcHhSTXl0MUdWN0xkQnVBT1RkUHVrRklpTlRWMWpXbWFhWWJMRTZmRlZIOVMxaU1aR1hocjltd0FRSkhUaVpQSGowTktpUjJiTjFkNnpPVFVWSncvY0NEbVAvTU05dXpZVVdtN0RXdldJS2xUSjdSTFNxcDJucXFzWDdNR1k4YVB4eWRMbGlEN3lCRWt0R3RYNjc1VUlXQjZmYkdQUC83NGhVS0l2d0c0VmdpaGxLNVNWL3IxRDFBbnVTODFOZlV2UW9qcTN3OVYzRjhTZ0tvbmVhRW1pWVVUYXZLU3UvVjVEZ0F5ZG0vaExUdEVSRlJ0QWxodWRZYnFjcHVPUldHcTcxbW5XNCtOdHpYdHBZbWRMZ01BOGx5NnJYcExobENEZVBiWlp6TlNVMU0vRUVMVWJaYlBHdkRyZXQrU1R5dXZDZ1FSSVVSekFPZFdzMjAzUlZFZU1QTnlvMFFOQ2lkZGV2VXFHeEh5NnJQUElpbzZHamZmZTIrMWp1MC9lREMrL2M5L2NHNy8vZ0gzci9yb0k0d1lOYXJhV2FweWNPOWU3TjYyRFZPZmZCSTVKMDdnbzNmZXdkMFBQMXpyL2dRQTZYYUhDU0hHQXVoYjFVQ1MwbEVuUWdoTlNxa1ZiNUt5ZUtvVUlhV1VVZ2doQVppbmYxN1Nab3VVOHYxYUI2YXpHZ3NuMVBRSk1hQWFyWWlJaU1veHBHd3BCQ1lmM3o3eDlWYTk1aFZhbmVkTUp2eWhyZXZ0RlJtTGl0em01TGdvaVpvTTlUK2JHS1pFa2NjQUlONmE4SWUyRlpjTW9VWTFZOGFNUHpYbStVcFgxWG5paVNmT2lsVjFVbE5UcnhCQ3JFQ0EwU2NsTDhiM1NpbS9WaFFsUFMwdGJTc0FwTjkreHpKZHlndHJjNzZmZi93UmVUazUrT0xqandQdXYrRGlpM0YvV2xyWjQwR1hYWVpYbjNrRzU1eC9mb1cyQjM3NUJiOGVPNGFCbDE1YW15Z0J2VE4zTG9hUEdvWEk2R2lNR0RVS1UyNitHWmRlY3cyNjlPeFpxLzRNS2FIR3hwNllNV1BHUkFCSVMwdHJaWnJtUFVLSWF3Q2NBOEF1cGF3dzhrUksrZEtNR1RNNE9TelZDQXNuUkVSRVJBRkl3Q0Vnb2tTdTUreW9Ra2d0WFFwOVVwSGJFREdSVGZNcFhxSGJnQVNrcWltY0ZEWWt5V2V0VGxBVHBtbEt0V1IxbkpKaWlRRmdCNEQvS0lveUp5MHRMYVBDUVJKT1hkYnVUcVFYRmkyQ0l5eXN3cTBwMzZ4Y2lYZi8rVTljOGFmeWRhNXorL2ZIclpNbUJWeU5LeUlxQ25kTW5WcnJwWXRQOS9teVpjallzd2RUWnN3QUFNUTJiNDdyYnIwVnM1OTRBay85ODUvVm5sejJWTVZmSjFsUStqZ3RMZTA0Z0NjQVBKR1dsaFpuR01aNFJWRkdTeW43bE01M2NrclJpcWhHbXVaZlZTSWlJcUk2RXBDZGNCWTl2UjU3VmZ0ZjN2NHM0MHVuMjdnc09xTHBMVTBzcFVTaFd3Y2d2cmhwZUdMbE0xOVNrNVd4YThzcXF6UFVoS0lvUWtycEZVSnNNd3hqdVdFWTg1NTU1cG1UWno0SUJVWXRYOWN2VzdnUW05YXR3eDl1dUFHRGh3K0h6V2JEc29VTHNmYkxMNUdXbm83V3A4MG5vbWthQmc4ZmpoKy8rNjVDWHdsdDI5WnAxWnRUcmZ2dmY3RmsvbnhNZmVxcGNzc2ZqL3pUbjdCbHd3WThPV1VLSG5uaGhRcXI5bFJGbHhLUW9pRFF2clMwdER3QUx3QjRZY3FVS2VGUlVWSGpoQkEzQURpUGs4TlNiYkJ3UWtSRVJCU0FBdVY4bkhWUHI1VjAzVEF2TzVialExTjdhU0Fsb0J1QWFYSUpZam83RkJVVmJZeU9qbTZlbHBaVzdkdktwSlNaZmdDNmFVS3I0YkxFTjArY2lONzkrdUhEUll2dzN1dXZvME9uVHZENWZIaHkvdnh5Qll2YThQdDgwSFc5d2phVXJMN2pkcFcvUkUzVElCUUZueXhaZ2c4V0xzU2QwNmJodklzdXF0Qm15c3labUhuLy9YaG8zRGpjZXUrOUdEeDhlTFdLdnJwcEZoZE9oTXlzcW0zSnNzL3pBTXk3NjY2N2JDMWF0R2hSM2VzbUtzWENDUkVSRVZFVGNXQmo0cjlUK2g5OHg2ZkxSS3V6TkF4eEtPT0hsRSt0VGtIV1NPN1I1MjhBa0xGenkzTldaNm1PRjE5ODhkY2FINlFvMjJCS0ZCb0c0bXBZT0FHQVBnTUdvTStBQWRpNVpRdmVlK01OSE5xM0Q1OHZXNGJSdDkxV1ZwRDQ5b3N2OE9iTEwxYzRkdHdWVndBbHQrbE1Hak9tM0w0TExyNFlHOWFzcVhDTUl5d01VMis1cGNMMmk0WU94ZURody9IRmh4L2k0ZWVmcjNRQzJvaklTS1NscCtPZHVYT3hZL05tL0c3RWlHcGRwOU1vV2ZETUZOdXFkVUNKMTE1N3pRL2dhRTJPSVFJTEowUkVSRVJOUjFxYU1BSGNhblVPb2dZaHhjaVN6ODZLd2trdGJRTUFwNjRqem1hcmRTYzkrdlJCMnB3NStQbkhINUd4WjArNVVSeURody9INE9IRGE5N3BZNC9WK0pEWjc3MEhSMWpZR2RzNHdzSXdmdXJVR3ZYckxCbjlJb1JabzhJSlVXMnhjRUtoNEpEVkFZaW9jUnc1Y2dRTEZ5NjBPZ1pWb3JDd2VHR2F0TFMwczJqbUVDS2l4ak81UTRlczlBTVp4M1A5ZXF2RThMcjNkODRGRitDY0N5Nm9qMmkxVWxYUnBMWnkvSDVJNE9pa2xKUmpEWElDb3RPd2NFSk5Yc2F1eldPdHprQkVEYzgwelg5N1BCN1B3WU1Iclk1Q1ozYThlTUdhczRDUXh3RzRXbHpjb2NqcUtFUVVRb1JZZnR6bkcyOUtDYVdwVFZaVUQwd3A4YXZQRHlHdzNPb3NGRHBZT0NFaW9pWmg1c3laVHdONDJ1b2MxSlFJSndDbkVHbW0xVW1JS0pUSWp3eUo4U2Q5ZnJSMDJLME9FM1JPK3Ywd3BJUWh6WSt0emtLaG8rWXpEaEdkWmRwMzdkT3VmZGMrN2FyUmxJaUlpSWpJVXI4V0ZhMEdjUEt3eDJOMWxLQ1U2ZllBRUNkeU16SldXNTJGUWdjTEo5VGthWXBZckNsaXNkVTVpSWpvTEdQcWI1bW11V2ZQbmlzY1ZrY2hvdENSMXF1WEQ1Q3pqdnQ4S0R4dENlQlFWNmpyT09IendZUTVLMjNZTUg1eHFOR3djRUpFUkVRVWdDSFVjNFdpM0JtWDNZWmo1WW1vVWZtbFRJZVVCZnRkTHF1akJKVjl4VitQZklkaHpMVTZDNFVXRms2SWlJaUlpQ2pvWmV6YVBDeGoxK1poVnVkb0RGTlNVdktrVUY0NTZ2WGhWNS9QNmpoQjRZVFhoMk5lSDZUQXJBbWRPdVZibllkQ0N3c25SRVJFUkFFb0FsZUpzMlFCSUNKcWV1eEppVE1oc1hGcmdSTWVJN1RucVBZWUJyWTZuWURFeHBNZE9qeHBkUjRLUFN5Y0VCRVJFUVVncElnQXVCUW9FVmxqZ2hCK1JjRU5maWtMdGhRVVFEZERzM2lpbXlhMkZEaWhTMWtnaGZ4em1oQ2MyNFFhSFFzblJFUkVSRVFVOUpLNzkvMHF1WHZmcjZ6TzBaZ21KaVh0aHhTMzV1bTY1L3U4ZkJRWmh0V1JHbFdocm1OZFhqNXkvWDR2Qkc2YW5KeDh3T3BNRkpwWU9DRWlJaUlpSWdwU2sxSTZmR0txeXBCQ3d6ajZYVTR1dGpzTG0zd0JwY2d3c04xWmlIVzVlWEFaeGhGRlZYNDNLU25wVTZ0elVlalNyQTVBMU5CMDNVaXpPZ01SRVJFUlVXM2RsNWk0WWM2aFEvME1LVi9LOUhoR0hmWjQ3RFloRUtHcUNGZFZLT0xzdjYzUWxCSnV3NERMTU9DWEVsSktINEFQRmNncDkzWklPV1oxUGdwdExKeFFrM2Q0NzdZMVZtY2dJcUt6ajRROEFJbURyUVl2Y0ZxZGhZaG9jb2NPV1FCdWVEMDdPOEhyOXQ3a2sranAwL1drZkw4L0VVSTRyTTVYRHp3UXlKUlNIaExBRGtPYVMvN2FzV08yMWFHSXdNSUpFUkVSVVdCQ0NCTkFhTTdHU0VSQjY4NkVoR3dBTDFtZGd5aVVzSEJDVFY1eTk3NXBBSkN4YXpOdjJTRWlvaG93VjFxZGdJaUlpS3pIeVdFcEZBd3ArU0FpSXFvMlU0cG9LWldIajIrZkdHVjFGaUlpSXJJT1I1d1FFUkVSQlNDQmNDRVFKM0k4Wi8rc2kwUk5nSVNaYm5VR0lncE5MSndRRVJFUkJhQUFpVkpLcTJNUVVZbUR1N1orWUhVR0lncE5MSndRRVJFUkJTQWdMbW9DSzN3U0VSRlJIWEdPRXlJaUlpSWlDbnJKM2Z1T1RlN2VkNnpWT1lnbzlIREVDUkVSRVJFUm5RMXVLL24zYll0ekVGR0lZZUdFUW9BOFpuVUNJaUlpSWlJaU9qdXhjRUpOWHNhdUxYK3hPZ01SRVoxOUpHUU9BSDI3ZjcvYjZpeEVSRVJrSFJaT2lJaUlpQUlRUXVRQ3lCMDI3R3ZkNml4RVJFUmtIVTRPUzAxZWNuTFAxc25KUFZ0Ym5ZT0lpSWlJaUlqT1BoeHhRazFmbVAzL0lCQ1gzTDN2bEZNM0c2WnBaUDZ5OVg4bEQ1WGs3bjEvWDFrWFByKytMMnZmejVrQTBLRkw3NDZLcW5ZSTFJNTlzay8yeVQ3Wlo5UHA4NnNmc3RkMWFCWGU3YnorNTEyVzY1UjZzT1prbit3elZQb2tJcklLQ3lmVTlBbTRCREFVQWwrZHVsbFZGUmVBU0FCbzIvYUNNQ0dNcnlycndxRnBEd0Y0SGdDRXB0NHRnR21CMnJGUDlwbVFjRzY0T08xN0xSaHpzay8yeVQ2cjd2TklsZzlEK3lYQTV4ZlhDU0dETmlmN1pKOGgweWR3UkFvMHE2d3RFVkZEWWVHRW1qeS8zNXhnMDVUT3AyODNUTk1vL1R3cjYwZFBja3pmWVpYMTRkUDFmYVdmUzkxNFZhcnFpa0R0MkNmN3pNN2U2azV1RnZ3NTJTZjdaSjlWOTNsUjMrYjNBQmlUME54KzVmNHNqenRZYzdKUDloa3FmUnFHa1dvS3hWdFpXeUtpaGlLc0RrQkVSRVFVakk1dHYyKzdFS0tua3VPTWFUbDRnZFBxUEVSRVJHUU5qamdoSWlJaUNrQ0JpTFk2QXhFUkVWbVBxK29RRVJFUkVSRVJFVldDaFJNaUlpSWlJaUlpb2txd2NFSkVSRVJFUkVSRVZBbk9jVUpFUkVRVWdJVE1BSkRaaWhQREVoRVJoVFFXVG9pSWlJZ0NFRUlZQUl4cU5DVWlJcUltaklVVElpSWlvc0MrdFRvQUVSRVJXWTl6bkJBUkVSRUZJSVhVSmVUNFkxc2VqTFE2Q3hFUkVWbUhoUk1pSWlLaUFFd1RNWUJvclRweitIeUppSWdvaFBHSkFCRVJFVkVBcWpEYlFwcFd4eUFpSWlLTGNZNFRJaUlpb2tDa2VyRVFWb2NnSWlJaXEzSEVDUkVSRVJFUkVSRlJKVmc0SVNJaUlpSWlJaUtxQkFzblJFUkVSRVJFUkVTVjRCd25SRVJFUklFSTVFb3BaY3VMTzdpdGprSkVSRVRXWWVHRWlJaUlLTEFjSVVTT0VHbTYxVUdJaUlqSU9yeFZoNGlJaUlpSWlJaW9FaXljRUJFUkVRVWdkZjhidWpUVy92RERYVGFyc3hBUkVaRjFXRGdoSWlJaUNzQlV0Zk5Wb1Q2YTVOSERyTTVDUkVSRTFtSGhoSWlJaUlpSWlJaW9FaXljRUJFUkVRV2dDRndDU0t0akVCRVJrY1c0cWc0UkVSRlJBRUtLZUFpclV4QVJFWkhWT09LRWlJaUlpSWlJaUtnU2ZCK0ZpSWlJQ0VEbWQ5ZUhPMkpidGl2YklMUnZKTkFHSG05ZjRWQ0xBTUNiZitKSTRxQ2xiaXR6RWhFUlVlUGlyVHBFUkVSRUFHS2J0WXB3UzIxbmhlZEhZV0diUzJZNjBXT2J0V29OZ0lVVElpS2lFTUpiZFlpSWlJZ0F4UFNZZXhLUWF5QWxpaWVGUGVXamVOdWE0alpFUkVRVVNsZzRJU0lpSWlvalA0QW92Wk5aRkg5SW9IaWIvTURpY0VSRVJHUUJGazZJaUlpSVNobktod0RNY3R1SzZ5aG15VDRpSWlJS01TeWNFQkVSRVpWSTZQMUtOb0J2Szg2Zkw5ZVc3Q01pSXFJUXc4SUpFUkVSMFNta2xNdks1aldSeGRQQ1NvQzM2UkFSRVlVb0ZrNklpSWlJVHFHcTVnY2xzOEtXa3BxcUxyTXdFaEVSRVZtSWhSTWlJaUtpVTdUc25wNEZZRjNwM0xBQU5yYm85dklScTNNUkVSR1JOVmc0SVNJaUlqcWR3RWVscStvb01EKzFPZzRSRVJGWmg0VVRJaUlpb3ROSW4vbUJMSm5meFBUNGwxdWRoNGlJaUt6RHdna1JFUkhSYVZyM1NUOGdnQnhJQ2NYbDMyOTFIaUlpSXJLT1puVUFJaUlpb21Ba0piNVFGTm0xUlRPbjErb3NSRVJFWkIxaGRRQWlJaUtpNmpxKzY3NlJwb0h6QkpBTUJSMkVGR0VOZFM0cFpRUUVJQ0JjRFhVT0FKQkNlcVNKUXdBeWhEUTNKWnlUdnFvaHowZEVSRVExdzhJSkVSRVJCVFdaT1NYOHVOTWNCOGo3QWRFVkFDQnNVTlFvQ0tGYUhhL09wRFJnR29XQTlBTUFoSkM3Sk9Rc1g2NjJLSEhReTI2cjh4RVJFWVU2Rms2SWlJZ29hQjNiTWlsRnNTa3JKVVJYUll1RkxhSXpiSTQyRUlyZDZtajFUcG8rK0wxWjhMdjJ3ZFR6SVFSMjYxSWYwYmJuM0lOV1p5TWlJZ3BsTEp3UUVSRlJVTXIrZVhJZkNHVVZoRWh3UlBlR1BhS3oxWkVhamMrMUYxN25OZ2pJTEExeVJQT2VzMysyT2hNUkVWR29ZdUdFaUlpSWdzN2huZmZHMjB6MVo2R0d0dzZMdlJDYVBkN3FTSTFPOS8wS1QvNEd3UFJrMlhYZk9YSG56cysxT2hNUkVWRW80bkxFUkVSRUZIUnNVbjBkUW0wZDNteHdTQlpOQUVDenQwQjRzOEdRVU5wNk5mc2JWdWNoSWlJS1ZTeWNFQkVSVVZESjNuNy96WUFZNVlnNkI2b1dZM1VjUzZsYURCeFJ2UURndWhNNzc3L1I2anhFUkVTaGlJVVRJaUlpQ2hwU3Bta1FtS25ZbXNNZUdUcHptcHlKUGJJTEZLMFpESW1ucEx6KzdGOUdpSWlJNkN6RHdna1JFUkVGamV3ZEoyOEZrT3lJN0dGMWxLRGlpT29KQVNTZjJOWDZGcXV6RUJFUmhSb1dUb2lJaUNob0NLRThvbWpOb0RrU3JJNFNWRlI3S3loYUhLUlVIclk2Q3hFUlVhaGg0WVNJaUlpQ1F0Yk8reTRBME5rVzBkSHFLRUZIQ0FGYmVFY0E2SGI4bDcvMnRUb1BFUkZSS0dIaGhJaUlpSUtDQm93R0JEUkhHNnVqQkNVdHJDMEFBZWh5dE5WWmlJaUlRZ2tMSjBSRVJCUVVwTVJvMWQ0U2ltSzNPa3BRVWhRN1ZGc0xtRkplWjNVV0lpS2lVTUxDQ1JFUkVWbnUyTjY3V3dHaXEycHZZWFdVb0tiYVcwSUkwYk5nNTczeFZtY2hJaUlLRlN5Y0VCRVJrZVZVZjFoUEFGQzEyRVk5cjVRU3J5MzREQ2QremF2UmNUT2ZXNElmZi9xbHdYSlZSckVWZjMwS3BkYXIwVTlPUkVRVW9sZzRJU0lpSXN2cGh1d0pBRW9ERjA2Y2hTN2s1UmVXZmVRWEZPRmtUZ0hTLzdtODNQYTgvRUlVRnJrcjdlZkNmdDN4NHB3UFlCaEdnK1k5bmFyRkZQOHJ3ZldhaVlpSUdvbG1kUUFpSWlJaVZVRVhLVlFvYWtTRG5tZmlYK2NnSXNJQm0wMkQyK05EbU1NR0lRUUE0TEVaYjVXMWMzdDhDQSt6SS8zRlNRQ0F1KzkvQlllUG5JQ2kvUGFlazJtYUdQV1hKOG9ldTl4ZXZQenMzZWpkSzZYQjhnc2xBb0FLS0VhWEJqc0pFUkVSbGNQQ0NSRVJFVmxPQ3NRSjBUaVR3czU4ZkN4aW9pTXgrY0c1R0RMNFhGd3lwT0xxdmlkem5Kano2c2Rsai8yNmdlZG1qa2V2SHNtVjludlg1Rmt3VGJQQmNxTmtXV0toMkdDYWVyTUdQUkVSRVJHVlllR0VpSWlJckdmS2FLRTEvTk9TYVgrOUhwcW00YUhIWDhlQmc4ZXdmdU11ck4rNHEyei9rYU8vNHZpSlBMeS82SEhjZmNmVkRaNm5Ob1RRQUNESzZoeEVSRVNoZ29VVElpSWlDZ0lpQ2tyRFB5MkppZ3JIQXcrL2lpdUc5NGROMDlDdWJRdE12UE1Qc05sVWZQcjVlaXhjL0FWZWZIb0NXc1RIb0VWOFRJUG5xUlZoQXdzblJFUkVqWWVGRXlJaUlyS2VrQUlRRFg2YVgvWWN4bjMzL0JIbjkrMkMwZGYrRHMvUGVoODMzdjRNN0hZTkxWdkU0YzE1RHlDK2VjV0NpZTdYTWZXUjE2Q3FsYytyZjZiSlpPdVZFRkNFVUJ2blpFUkVSTVRDQ1JFUkVWbFBDaWVrM3FDbnlENmVpNGh3QjNiOWtvbFZxMy9BNW0zN29ha0tyaHplSDNhN0RXdldic080dTE5QWwwN3RFQmNYaWFqSWNJeTViZ2phdFcyQndpSVBYaytmZ3NUMkxTdnQvL1dGS3hBWDJ3Z0RRVXdkRXRMWjhDY2lJaUlpc0hCQ1JFUkVRY0lwellZdG5CekoraFVyVi8rQWxpMWkwYnAxY3p4NHlmbG8xU0t1YlArUXdlZWl5T1hCM3YxWjBQMEdmSDRkYlZvM2g4L254OG1jQXJSc2NlYWxrdThjZDJXRDVpOGxwUjlTb3FCUlRrWkVSRVFzbkJBUkVaSDFoSUtDaGg1eGNuN2ZMamkvYnhlcy9YNDdYbmhsS1RJT1pnZHM5K05QditDRnArNUM5MjRkQUFCNzloMUMrN1l0RUJiV09LditWRVZLSFlCZzRZU0lpS2lSc0hCQ1JFUkVscE9teklUd1FabzZSQ05NRXR1emV4S2VlUFRXZ1BzbVRVMHY5L2cvLzkyRWdSZjJiUEJNMVNGTlB5RDlFS2JNdERvTEVSRlJxR0RoaElpSWlLeW5pRzJRZ0tublE3WEhOL2pwZnZ4cEQyNmI4SHpBZlllemZpMzcvRWpXcjFpeGFnTVd6Si9hNEptcXc5VHppejlSeERhcnN4QVJFWVVLRms2SWlJakljb293dHBsU2JiVEN5UVhuZGNGVDA4Y0YzSGZxaUJPSHc0NEpkMXlGOXUwcW54UzJNUmtsaFJNaC9TeWNFQkVSTlpLR1gvZVBpSWlJcUJxT2JiOC8yeGJldmxWNDdBQ3Jvd1F0ZDk1NjZONGpSeE42dnRMVzZpeEVSRVNoUXJFNkFCRVJFUkVBS0VJdTE3M0hJS1ZoZFpTZ0pLVUozWmNOQ0N5M09nc1JFVkVvWWVHRWlJaUlnc1ZIa0RvTTN3bXJjd1FsdzVjTlNCMkdLVCsyT2dzUkVWRW9ZZUdFaUlpSWdzSUplWFMxaER6cGR4K3dPa3BROHJzeUFJRVRiWTV2WFcxMUZpSWlvbERDd2drUkVSRUZoVjY5bHZvQU9VdjNIb1doRjFnZEo2Z1kvbnpvdnFPUUptYUpZVi9yVnVjaElpSUtKU3ljRUJFUlVkQndoS3ZwQUFwOGhidXNqaEpVZkVXN0FjaDhlNWg3cnRWWmlJaUlRZzBMSjBSRVJCUTBtcVhNeWdQa0s3cjNNSFR2TWF2akJBWGRld3k2OXpBZ2xGbk5PNzJXYjNVZUlpS2lVTVBDQ1JFUkVRV1ZWajA4TTZYQVJrLytEekFOdDlWeExHVWFicmp6TjBKS3ViSFZzYmducmM1RFJFUVVpbGc0SVNJaW9xQWl4R3Qrb1NvM1NPa3JjT2R2Z0RUOVZrZXloRFQ5Y09ldkI2Uy9BS3I1WnpFc2pYT2JFQkVSV1lDRkV5SWlJZ282Q1YxZjNpK2x2TlgwLytweDVYd05VM2RhSGFsUkdYb0JYRGxmd2ZDZjlDb0NON1h1bnM2bGhvaUlpQ3dpckE1QVJFUkVWSmxmdDA4ZVlBamxZMEJwWXd0UGdqMmlNeFF0MnVwWURjYlVuZkM1OXNEdlBnVEFQS0txR05XaTJ5c2JyYzVGUkVRVXlsZzRJU0lpb3FCMll0ZWt0b2FwdmdSZ2xBRHNRdGdoMUVnb1dpU0VVSzJPVjJkU0dqRDFJa2lqQ0ZMNklBRWZJRDlVcEQ2bFZhOTVuQ0dYaUlqSVlpeWNFQkVSMFZraGUvLzlDWXBYM21SSTBSTlNKZ21CUkVBNHJNNVZWMEpLanhRaVV3S0hoSkE3b0lzbENiMWZ5Ylk2Rnh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GUkFQOFBlT1h4OVc3VDRVNEFBQUFBU1VWT1JLNUNZSUk9IiwKCSJUaGVtZSIgOiAiIiwKCSJUeXBlIiA6ICJmbG93IiwKCSJVc2VySWQiIDogIjQ2OTA5MTA5MCIsCgkiVmVyc2lvbiIgOiAiMTIxIgp9Cg=="/>
    </extobj>
    <extobj name="ECB019B1-382A-4266-B25C-5B523AA43C14-3">
      <extobjdata type="ECB019B1-382A-4266-B25C-5B523AA43C14" data="ewoJIkZpbGVJZCIgOiAiNDYxNDI1MjQ0MzI3IiwKCSJHcm91cElkIiA6ICI1ODY5MTc5OTAiLAoJIkltYWdlIiA6ICJpVkJPUncwS0dnb0FBQUFOU1VoRVVnQUFCRTRBQUFLT0NBWUFBQUM0QkZ3Q0FBQUFBWE5TUjBJQXJzNGM2UUFBSUFCSlJFRlVlSnpzM1hkNFZHWGFCdkQ3T1dkbTBna0pMWW1VZ0lDSUNBbmcycnVDcE1LNnFBdFlzQXMyMW5WZHk2Nm82eFoxMVYzcld0ZTZLcUtRUWxFKzBiWGhLaEFFS1lvU0VET1RCTkxMMVBOOGY2U1FRQUpCUWlibC9sMVhMbWZPdk9kOW56T2V3OHc4NXkwQU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MFlGSnNBTWdJcUwycGFwWEFaZ1I3RGlJcU10Ykt5Sy9DWFlRUkVSRXdjYkVDUkZSTjZPcUt3RWtBY2dMZGl4RTFHVWxBb2dSa2Q3QkRvU0lpSWlJaUtoZHFlcksrdVFKRWRIUG9xcjNxbXA1c09NZ0lpTHFESXhnQjBCRVJFUkVSRVJFMUZuWmdoMEEwZUUyZU9TNGl3Mmo5ZmtlVk9YVjdWdnlYZ09BSVVjbHpSVFJXYTJWemQrOGJrckQ0OFJSNDVheVR0YlpXZXZjc0hIVDJOYnFiVnJuNEtQR3pUSUVNNE1WWjF2cjdDcHhzazdXMlYzcWZQV050MmFjbjVrZTNsTGRuU2xPMXRrejZ5UWk2bWhNbkZDM1p4aHl1UURqRmJxeDVSSldhUFBIYlI3UHZaOXlySk4xQnJmT1FNQ3l0Vjd2bmpvRkd0SVZqcjJyeE1rNldXZDNxVFBnRDRTb1FscXV1L1BFeVRwN2JKMUVSRVRVbmhKSEphMU1ISlhFK1I2b3grQWNKMFIwcURqSENYVkcvRTVIUk1IQ09VNklpSWlJaUlpSWlGckJvVHJVN2FtbC93eDJERVJFUkVSRVJOUTFNWEZDM2Q3MmI5ZTlHK3dZaUlpSWlJaUlxR3ZpVUIwaUlpSWlJaUlpb2xZd2NVTGRYdUpSWTI5TVBHcnNqY0dPZzRpSWlJaUlpTG9lSms2byt4TmpHc1NZRnV3d2lJaUlpSWlJcU92aEhDZEVSRVJFUk5UNWlTNExkZ2hFMURNeGNVSkVSRVJFUkoxZS9xWjFmd3QyREVUVU0zR29EaEVSRVJFUkVSRlJLNWc0SVNJaUlpS2lUaTl4MUxqSmlhUEdUUTUySEVUVTgzQ29EaEVSRVJFUmRRSHkrL29IeTRNY0NCSDFNRXljVUErZ0pjR09nSWlJaUlpSWlMb21EdFdoYmk5Lzg3cno4emV2T3ovWWNSQlI5K1BNU0wydUlEMzFqdmFxVHlkTXNEc3pVaGNXcEtkZTNkTHJCZWtwNXpzejB2N2VYdTBkRGtVcEtYRkZHWk9ISDg0MmRQcDBzOFcyTTZZa3V6TFRMdFRwMHgwdHZWNlltWHFTTXlQMU1lWDNIeUlpSWpvSTdIRkNSRVQwTSt5ZU1xV1hCM0l2UkY5dHJ6cGRSOFQ5SGlLL2hLRGxPc1U0RmRBckFkelNzRW1uVHpkZDd1cUxZUmdSOFl0em5talk3a3hQdVVBZ0ErS3ljeDlyRm5mbXBFRWVkVnphV2d5RzRMdTR4VGx2Tm9zck15M2RnczROOFZvWDlGbTZ0R0oveCtDM3lkTWk5a3c5NHd5N2ZQaWh2N1Z5T24yNldWSlZGV0dGV1JIcXRVY0tFT1UzTk5wUUk5b1NLMW9ndlJYYUI1QllRUHNvMEVjZ0F5Q0ljM2xyK3hiL2N2TEFmdThzZHphdE13QmpQbFRQcVBTWHJBQ3dlKzgyQXlvbmlPQjZWMlpxTVJibjNydS80eUFpSWlKcXdNUUpkWHNEQng0VEN3QTdkMzdESVR0RUJBRFFLVk5DbkE2alFDQ3hBcjAvYm5IdVhhMlZMY2hNL1VvZ0U5U1NveE95c3pjM2JQYzZqTDhJMEZkVnpuTm1wcDY0OTM0aDFaN0pudkNRRnlDUzJXSU1pZzBKV1RsSmplMWtwRXlFNEE5UTY0R0VyQ1h2dXRMVGgxcGlQV0tvTVM4dU8zdmJQdnRQbjI0V2VtdC81ZkxXM0EzRE9CcUtiM1RLbE9kazZWS1BBdUkwakNzQVRISm1wR2w4VnM3akRmc0ZBbzRoWXVJK1ZYVUxFR2hXcVVpWXFpNEYwQ3h4b3FvalJXU3kxMjZ1S0V0Tm5kdzdON2YwZ0cveWZqZ3owK2E2dkxXUHcyRUNBUk5vN0Q4aXNFUUJTRURyRWgrN1ZiVkVnTjBpc2hPcVg0dktia3Vza29CcXM5aUxNODQ3eWkrU0J1Zzl2ZDc5djkwNllZSWRVVkhOZTZhRTdIN0s2WTJkS2tCSzBmUXpIdTVYak9hSm5ROC85QWlnaDNKc1JFUkUxUDB3Y1VMZG5pM1N2ckQrNFpsQkRvV0lPb2xDdXpGTklMRUFZQ2t1MCtuVDc1WUZDd0lIM3JOT1FXYktOWURNZ2VKcFE2enRGdVJDVWNTSjZEOGF5c1RFVkh1ZG5oQlRvSnNNWUY3VC9TMlYzd2d3dURHZWpJd0JGZ0p2QXZKcFhFajRIUUFnSWpVQ25LU0c5WVpPbUhDS3JGN3RBd0FWTVp3WmFiYzZQYlhYaTJBd2dBMENtVGtnSlBSTnlhbzdCZ0ZVSGJ1bk9yMnh5MFhrTVdkbXFoVy9PUGRKQUxBazRLakxWT2kwK0t3bHk1b2RWMFphbnJSd3ZQRlp1WDkzWnFRWkVEeFFZOHIvbFUrZWZFNzA4dVUvT3hsdE0zM3ZXSDU3bVFvcVZGQnA4Nk5DRFYrRkg3YXhBUDRwa0Y2bWhWUDY1K1IrMTlZNmZURC9JSXBpTTZUNllRQndEWXgvQmNDRnpRcDVJOUZ3ZkFGdlpLVXJ1bmtkbXA1K05Kb2t4NGlJaUlqQXhBa1JFZlZFRm5DNUFGRGdQUkdaNUhKWFRRS3d0QzM3RnFTbjl3WDBFVUQvSForVmV4MEFGR1NtSGEraWxmR0xsL3kxV2RtTVZLaWlmRUJXN29xOXRsOGtrTUVBVUppYU9zeVN3Q0pWaEJpRzkwSXN5TEZLcDA3dDdiTnFvd1QyZnlsd2wrdUkrUHV4R3I5RFhWSWtETkMvQ2JBY2xuVnRYUGJTWlFKb1FXYkt2SUswdElVSk9UazdBRUFXZkY1YlBubnkxT3BRMi84WkZqd05iYXVZb3dGQTFQenhZTjZ6K0t5Y0I1MFphWEVRUGNFZnFoRUFmbmJpcEg2SXpXdU5NVTJaRXVJMDdIZUw0RFlvUGxhVmEvdm5aRGRMbWpqVDA0OVQwV2NCZlNnaEs3ZlpVQ1puNXBUUmdQeGFGWFA3TC9pd1NxZFBkeFRYMWo3dU56U25zWkRnYWxFWkNNSGZWYlc4cGJoQy9JR0NuM3RNUkVSRTFIMHhjVUpFUkQxS1FWcmFZQkdjRGRXdm9Qb01ER01TRFBPS3RpWk9RbXRyZlo2STBMY1Z1c3FWbVhJbEFDajBXRldwYW5nT0FBZ1kyNncyalBxd1RQa1ZnR01GV21GWjlrMnV6TFRlVUw4QnNlOHBKTGpGbFQ3bEhhdHUySXpIWnNteC9YTnlHaE1MQ29nTHhvTmk2aUFBdjJuWUhyMThlWWtDNHh1R254U2twNGNEZWhOVVhYRUZ6bTliQ0NjQXlDQ2RNaVZFbGk3MTdQMWlYRmJPYnpGOXVuRXd2WE1PeEpXWmx1NVNmVlNBVUtoZUhwK1YrMUxUMTNYS2xCQ1gzYmdUc0c0WHdVK0daUlR0WFlmQ2ZFU2czOFNIaEQrN2U4cVVYaTVQN1NZMThGUkNWdTZmQUtBNExXMjgzOUFURmZwRmZIbjF2eHJtWGlsSVRUMDZJVGQzVTNzZEN4RWRYdm1iODloN21JaUNnb2tUSWlMcVVjVEE3TG81VU9YVk9MK1Y0M1NnREVCNlFYcDYzNFRzN0YwSDJ0OFhhZStybHA0RnlGbFczWkFhTzREK2dKWmFLdk1iQ3hxYTI1WjRUTC8xY3NBbW95RndpYUpZRGF0SUFyb0xzTzB5TEd1M2lKZ0JBNnZWTUs5R1hVOEpiWm8wQVlEZGFXa0pBRXhBODEzcDZVTU4xU01hWGlzeWpPK1FsVlZZbEpJU0Z4QjlBNExoYW1GZXc5Q2ZadStOWUIyQTJTNkhVZW5NU1BVQ1dDSnUzK3lROEhBN0FKUUJxSFc3dlFCcTJuSnNyVkhBY0dha3poRGdLZ1ZPVWVCTlVmbVhLR3dGNlNubkc1RGVLaElMV0gyZE1ESkVNQktLcDB4SDFlLzdML2l3cW1sZHJzejBHUXFkcEtxbnk0SUZnWUxNMU5zRVNCQkxQZ1lBMTZSSkVYNVRYNEdpMUdISmhRMUpFMmY2bENrUTVEclRVeTZLejE3eTFxRWNEeEVSRVhWdlRKd1FFVkdQb1lDNFJDOERKQ0F3M3BDbE9aNkNqTFFGSXJoS1ljMEM4T2lCNmhpd2FPbjNBQVkyUEMvSVNQdXpDRzZIeUVjaS9ubnhpNWJsNzNrdGRaRUlZbHpwS1dsTjY3QkVCalYwUnVtL1pJbkxPV1hLcldxejlRSHErbncwOUZNSkdJWURBTVRRakxoRk9SKzVNdEp1aFNEVWxaNTZoV0hxYWdEd1EweS82bFdBd0ZMa1FmUW1OWEJUUTFzQy8xVTZmZnFMTG0vTit3REdDUFJmOGRtNUxSNm42YWk2TWVDSitCS1EvZ0JFMUZxcm9mWTMzZXBQYlN3aytocUFXWVZwYVNkYWhyNi9UeVVpb1FEZzZoVlI1c3hJM2Z2RjcrT3pjc1lKWURrRnR3RXlwbTRYK1RWRWYyMEJ0WUN4U3hVbUJBbUFBYWgrYXFvMXNYL1cwclV0eFd5cC9sWkVmUUxqU1dkR1dnaWdRMVQxUHduWk9SOEJnQlhtZUVhZ0k2REd1WDF6c245cTJDK3Vzdlo5WjNURUdrQ2UzajFseW1kOWxpN2QyZkwvY1NJaUl1cnBtRGdoSXFJZW95Z3o5V3hBRXFHNmJFQldWaUVBUVBRVlFLNFNBMWUwSlhIU2xETXpiVGFBMndEOG55aUdBZWEzem96VTUrQ3o3bzVmdXJTNHJwU01Vc0ViVGZjVDFSQkF0alJ1c0J1M2llZ3QrelJRVHdNNlQ0QVBuYjdBaTNBWWw2b2h6d1cwYnBwVHFSdStveXA0UFQ1cnlTZkZHWk1MQW1KZnBKYkdpc2hDQUpBRkN3S3V6SlFacWhnVmw1VzdvTFYyNm50elBOVjBXMEZtYW9taGRVc3VLK1NaaHUwbXNNTVN6TituRXNWbEVCeUR1cVdhcldiSGJXbmphandHY0kwQ2ZTelJBbmgxRjB5ek9NVHZ0M2tjeG0wcU1rOVVmeERWdStLemwvekhtWjUrZWtGRzZxeTk1ellCQUVQMUNRc1lBMkEzQkZjRFVtM0NtRmMveE9kK0FETVU4azlJb0xvZ00vVlVBT0dBaER0VkkwVHhPVVFtZUJ6R2N3RE9hKzE5SWFMT0lYRlUwa3B3eUE0UkJRRVRKMFJFMUdNRUZKZUxBQ0xHS3czYjRoZm5mdUxLVE0wSFpJd3pQZjI0K096c0x3OVVqeXM5ZmFpSzlXY0FGMEgxdjJaSTlkUitDejZzY1U1Tm1Ta3FEOEJoekNqTW1KSWFxRXRxZko2UWxYdEswLzBMTWxLZkUrQ0VwdHRVMVdQemEyS3plTzBhQzVqZk5Ed1BNd3kvUHlDVEpCQVFqODBXQ1FCMlc4Q3lxYU1vWnRHaU1nQkExdkt0QUxZV3BhVEVCZXg3MXNnWjROVnZYWGI1M0ptUit1S0JqazhFcjhZdHpyMFdBQklXNTM3Y0dIZG0ydU1OM1dINjV1VDhCT0NodmZjdHlFZzlSU0RIeEZWVVBkd3dMS1lsQXhibmZ0Ynd1R2o2R1pFQlQrVDFIb2Y1TzFIMVFYQnIzRSt1WnhxSEU0bGVMaUtYT0ROU2pvM0xXbks3QUkwSm1ianMzT2RSbDhSS0FUQklZRjAxSUN1bjBKV2VrZ21SVzFDWFhMb1JZdHk0OTBFcVVBdWdUQ0NUblpscGw4UXZ6bm41UU84TkVSRVI5VHhNbkZDM3AycnRjNGVTaUhxZTBxbFRlOWRhdm1rQXFpd0xpeHEyQzZBdWxWZFZjSmNZMWhVQTlwczRjV1drWnFqb3V3QUNVRHhoQ0Y3M2U4SkhPVE5TQUF1YnhKSlphdWlWcWdoQTlFOEFVSkNSTXJGaGY5TXlmQU95Y3E1c3FlNStOVFZsVFovdmpvdzBmZWFlNXpVbUhvUmdha0xPMHI1Tnl4V2twNGM3TTlObXh5M08rYmVnbFJscEl5UDk0cTIrMllMOERTb2JEYkZlMnJ1SXFuRTBCTCt4TEpTMldFYzdjMDJiMU4veTI2LzBlK1UzQUtvRnVEdXVvdnA1K2ZCRGQ5TnljVms1bHprejA4cEVqTis1TXRKR3U5emVpK0xlZTYrNjRmV3kxTlNZR3RWbkFMd2ZuN1hrT1FBWWtMMGsyNW1SOWhjUjNRbkZHUkNaRGt0K0ljQXVGZXRKUUFZbFpPV01jVTJhRkdHRjJyY0k1QllGWG1uMS9TTWlJcUllaTRrVDZ2YTJiL242K1dESFFFVEI1MWIvVEJFSlZXQTN4SHE5b01uOEd5cm9qN281VUM3UzZTZk9rd1dmMTdaV3o0Q1E4TnhDVCsxZGxsOWZGNGNNdFZRK0ZkblRzME5OQUJDb21CZEpDL3NIVE93RzBIZnY3U0lTNG9xT2JMWGRsdWowNlE2WHAvWnF3TG9Ua0xqQzlCUTNzcGY4cDZXeTlTdmhQRmVRa1hvTUJKZUZpT1B0eGw0cTlRb3lVOThCcE5ZV3NQNXhNSEVjckpKenpvbDJSNFJrYXdBbmlpRTJxRlpENURPb3BybDZSVnpnekVnTlYwZ2tCQkZRalhRSklnV29XMlpJa0dhRjJUOHF6TWhJSFpDVlZhaUE0VExsWlVERFE4UjN4ZTdNU1lOOEFjZElwMkdWSjJUbDNBRUFCZWxwZ3dEVUpOVDNKaXJJU1BVMC9MK0plKys5NnFLcEtXbFdqZTg3SmsySWlJaW9KVXljRUJGUmo2Q0tLMFFBQWZwQUpMUGxVaEx0OU1TZUQ2RFZubXIxQ1lpL0FJQnphdHBRMUMxSGZKck5VZDNpNUtWTkJUeVI5MEJ3YVl2eEFWNmIrbzVwVmw0ZE1URDBmM3VYZFUyYjFGOHQrN1V1YjgyMUVJa0hzRUVzNnpjRHNwZThlYUFZSEpZODVEVnhUYTNsZndEQTFZMTFacVJtS0dTYVF1L3F2MlNKNjBEMUhJcllGU3ZLblptcElRcnhBdnFEUUVvVTZoQ2dYRVYyaW1xU0NFYXA0aFlvcWtTTUtxaFY5eWZtc1JCNU9BRHJJNTB3NGRqQ0krSXZneUJORk5VZXRYOHJJcUV3QVlIY0N1QXIxSTNLU1FDMDFXUHF2MmhKM3VFOFhpSWlJdXJhbURpaGJtL3dVZU5tQWNDT0xlczRaSWVvaHlwTVN4dG5DWklCZGNZNXdnZlZKeithY1dhbXpRWHd1SWhjc2IvRVNZdFVhL2RlSnJjbHpzeFVYOTEwcmkzV29mM3I1aWRwVkpDZTNuZnYwZ0wwdGdMMkhTSVNBdFdWS3BnYnZ6aDMwWUY2UytpVUtTRll1dFFuT1RrL3VUTFM3bFBCbndzeVV2K2JrSlg3YWtGcTZ0R1d5RXVpK0RMK0o5Y0RiVHJtUXhUbnRVNlRwVXM5ZXNZWm9VWFJFZU9iem5uaXpFejlLNENKQ1ZrNUR3TkE4YlNVa1laYmErcFh2dm5BbFpGYUNMWEtaZlZxWDFGODJxYUFvYm1BYkRHQXphcTYxU0crcmJHTDMydXlTbzZPVnBHdExVZENSRVJFdEg5TW5GQzNaOVQ5Q01KQi94QWlvbTdETXZXSytvVEZheTBsVFFBZ1ZHeXYxVnEraHdRNHZYRHFsQ1BybHgxdUd6SCs2OHhJdGRwUTBnR2dvc1VxUkVLY0dhbDdKVjhzN0pOb1VWVkFucmFwLzZsK1djc2FWK1p4WnFRK1pscnladitjbkUvMnJyczRMVzI4eThETE1tM1NXWGozdmFJQldUbC9jMmFtbmlYQWl3WHBxWVBGa0p1Z3FISDRBcjlzbkpDMURWenA2VU10MDRwTldKUzd1cTM3TkI3djBxV2VpbWxuOTNGWllka0FqaS9NVEQyMWFmS2s4WEFCdzJYSjIrb3dCaFZNVGJreFlkR1NWK0t5Y2h0WEthby8zclM5OTltVmtSR1ByS3lDd295TUFaWll5UUs5djdWWVNxZE83VjJyL2djTnYvNGpMamQzdzhFZUN4RVJFWFZ2VEp3UUVWRzNwbE9taERpQm1RTEEwTUFyclpXTFdiU29yQ0F6N1IwQU0xU04yUUR1YW5zcjFqd1l4cFlEbFZKTHI0WmdVb3V2QVY1RHJYT2ExV29ZMFFJc2ExWk9wRHhoY2M3Tisrd3Zja1hBVUFDb1M1ellBcEdBQVlWeHVkL1VKNkhZM1ZCV0FLdkFNbjZ0aHJWRlJPNVh3Q3NxNCt0N2RCeVFBdUxLU0wxV1JSOHdBcmdEd0VFblRvb3lKZyt2c215NW9qcE1JWE1IWk8yYk5HbUlkVGQ4cVY1MXZBVVlMenN6MHpKQ3hYWlZ3L3dzQ2toeHh1UWpMVFdQVXpFbXF1aHhMc1Y0RmV0OUFOTXNCTzRDeERRMHNMQzFXR29EZ1RneGNDVnN1aDRBRXlkRW5aU3E3cE1ZSmlMcUNFeWNFQkZSdDFib01LY0tFQXZvK2dGWnk3N2VYMW5EQ2p5dmhqbkRBaTVWNEk5Tmw3M2RMOFhxK01VNVh4Mm9tRE16OWJ4V3g5T29hbHoyMGxYTnlrK1owZzhPRTRaSS9XNWlDWFNmeis2Nk9VOFFCaUMvWVp1bHRpbjFuVlZPVk1WcjRRSGMwRHZydlZLZFB0M2g4dGJPaE9vZkFJbUY2bGNDVElCb2xqTXo3WjQ0UjlnYnNtQ0J0NlVRUmVFQVpLQXJNKzBEQUdjbzlEUER0SlljNkxqM2VSL1NVeTRJUUo0RnhESlVVZ2RrWjcvWC9MMkFyV2xIbXo2TDMvdFJKMHc0elRrdy9pRUJiblNyYjZJck0rV2l1TVZMdm5CbXBuNHBrQWtRUUJYZmljcm5LdFpyTnZYL1gwRjY2dFVBNXFycXEwMy8zd3NRMENiZmdRelZJK3JlWUdQYndSNExFWFdjN1Z2Vy9TSFlNUkJSejhURUNSRVJkV3R4aTNQZUJIREFTVk1CSUM1NzZRZDdqNDFKV0p3N3NmVTk2cW1jNGtwUGlUdGdNY2lSQnk0RGNXV21UWUVsMVNvNldRQ0l5dmI2bDNjQUV1M01TUDJEQU44QkFNUXdMRXVuMXdlOXBxRWVTOFFIb0V3czY1cUU3Q1Z2RldWTVNYWm1wTjdwOHRUT2dtQUFSRGZBc2xMaXM1Y3VMVXhMT3pGZzRBa0JYbko1YWg1eVphYStBMHVYcWw4L2kxKzZ0QmoxODR6NExVUUJPRjFWM1FMOE5qNHI5NUUySjVmcXVUSlRmcTh3L2dMb2VwdjZmdGsvZS9sVzE2UkpFVmFZNDgraXVrc0ZGaFF6RmZpeDZYNnllclVQcTNGVFFVYnFseEI1Qm9yM0N0TFRqeFRvWDBYVlp0cjhIL1Y3WjdrVDlVT0lBaUovRmtNdVV1akhOa2YxZFh1RnNVMEVVMTJaS2IrMzFDaFQ0SElBc0hzREI1emdsNGlJaUhvZUprNklpSWdPbFNGL1ZtMUxBa0VkZ0xRNHgwa0RBYlFBdUVrTWF4QUFqMEwrMlQ4ME5Cc0FJczNhcDZvRFlXZXF5RjMxODZYVXBWcFVTeFh5ai9pczNJOGE2a25JeW5tNitKZVRGL2N0OTVRNk0xTy9DVUJHMXhmL1NGWG54R2ZsdnRzd29leUFuSnpQZGZyMDQxeWVtbGtLWEFYSU5URGtHamgwTG9BbkFjQnZ5VGwxdTJ1ZWlEVXpmdkhTalQvbnJiSjgrSS9ZOUFoVjQ3YisyY3RyVUw4a2NFRkc2c1VRaVpHNkk5cGhXTmFOTGUyZmtKWDdhbkZhMmthL0tYRUpXZG03QUx6ZDdCMmVmbUtZeTJ1dEJHUWdGQS9IKzZ3N1pQR0hucVpsSEQ3clVhL2RQRmtoOTRuQUJxQktGSDlxNjFBbElncU93VWNsblF3QU83YmtmUnJzV0lpSWlMcVZ4RkZKS3hOSEphME1kaHhFSFVWVlY2b3F6L2tPNEp5YWRvWXpNMDBMTWxJTzNDdWxmcldZZ3N5MFhZYy9zdVlLMDlPbkZtU2szVldVbGphaUxlV0wwdEpHdURKVHJteTZUYWRQTndzeVUrYnA5T21PL2UxYmtKRzZ5Sm1acG5yR0dRZDljMFlCVWNBNDJQMzJWalExSmFsNFdzcklRNjJuSjFQVmUxVzFQTmh4RURYRjczUkVSRVNIU2VMUlNZc1NqMDVhRk93NGlEb0tFeWRFZEtpWU9LSE9pSWtUSWdvV0R0V2hiaTkvVTk3VVlNZEFSRVJFUkVSRVhkTWhkNGNsSWlJaUlpSWlJdXF1bURpaGJpOW0yTERvbUdIRG9vTWRCeEVSRVJFUkVYVTlIS3BEM1Y2MG85Y2lBQ2dGemd4MkxFUkVSRVJFUk5TMXNNY0pFUkVSRVJFUkVWRXIyT09FaUlpSWlJZzZ2ZnpOZWV3OVRFUkJ3UjRuUkVSRVJFUkVSRVN0WU9LRWlJaUlpSWlJaUtnVlRKd1FFUkVSRVZHbmx6Z3FhV1hpcUtTVndZNkRpSHFlVGpQSHlldHp4cDVuS1pJRmtpaUN3VkFKRFhaTWgwelVyWW9kQ3MwWGxUVXpuMTYzUE5naEVSRVJFUkVSRVZIYkJUVng4dGE4Z1dGK1QreHNRRzRDWktRaGdOMFVoRGxNbUlZRU03UjJFYkFVdGQ0QWZBRUZCSGg5enJqTnNQQ29hL2Z1bDMrellHZHRzT1ByS2RUU2hjR09nWWlJaUlpSWlMcW1vQ1ZPWHI1eTdGQy94MWdHWUdSVXFJa2hmY1BSdjVjRGRyUDdqUjd5QlN3VWxYdXdmYmQ3VktYYi8zUmN2ejd6WHBzYk5Ybm1FNXUyQnp1Mm5tRDd0K3NlRDNZTVJFUkVSRVJFMURVRkpVdnh5alhIakxNNTVITUJSbzZLajhCSkkySnhSRXhvdDB5YUFJRGROSEJFYkJoT0doR0RVZkVSRU1oUm9pR2Z2WEh0MkRIQmpvMklpSWlJaUlpSVd0ZmhtWXFYTGhuVnh6UnR5MEpzNW9Eamh2WEdrTDdoSFIxQ1VBM3BHNDdqaGtVanhHWWtXSWF4L0xYcmpvMEpka3pkM1pCUlk4OGZNbXJzK2NHT2c0aUlpSWlJaUxxZURoK3FZNDhNZWRZUWlaczROQnFSb1oxbWJ0b09GUlBod0lTaDBWaTF0VFFob01aekFQaWovakFTR05mWFArUmNKOVNUSktrcVZ4NGdvcDhyRVlBR093Z2lJcUxPb0VON25MeCszYmhaZ0V3YkdSZlJZNU1tRGFKQ2JSZ3hJQUlpOHN2L1hIZnNqR0RIUTBUZFNqYUF2R0FIUVVSZFdqNkFONE1kQkZFemlqd29QOStJcU9OMTJOSTFLK2ZENWl4TStxNTNoQzN4K0NNNU9xWEJxcTJsS0sveDVkdDJyUnQrd1FJRWdoMVBkNVE0S21rbEFPUnZ6anN6MkxFUUVSRVJFUkZSMTlKaFBVNWNybkdYUUpCNFpQK0lqbXF5U3poeVFBUWdrdWpyZCt6RndZNkZpSWlJaUlpSWlKcnJzTVNKWmNqdDBXRTI5STF5ZEZTVFhVTGZTRHQ2aGRrQU5YNGY3RmlJaUlpSWlEcXJvU09UeHcwZG1Ud3UySEVRVWMvVElZbVQxNjQ3ZG9JQXd3ZkZoblpFYzEyS2lHQlFiQ2hFNUtqWDVpUWxCVHNlSWlJaUlxTE9TQTE5VkExOU5OaHhFRkhQMHlHSkV6SE04d1ZBLzE0aEhkRmNsOVA0dnFoeWRaM0RRS0ZWQ3EwS2RoeEVSRVJFUkVUVTlYVE0wamFxNThkR09tQzNkZWdpUGwyR3cyWWdOdEtPM1pXK1h3TDRRN0RqNlc2MmIxNlhIdXdZaUlpSWlJaUlxR3M2N0ptTWw2OGQyeCtRa2JFUjlzUGRWSmNXRzJHSENFYS9NM2RVbjJESFFrUkVSRVJFUkVSMURudmlSR0NNQm9ESTBQYnIzTEs5MUk5ckY1WTEyN2FwMElkYmM4c1BxcDVxcjRWcEwrM0cvM1o0V3kwejgvVVNsTHV0bngxclcwWFZ2eisxZnZzeGg3MnhIbWJnd0lGaEF3Y09EQXQySEVSRVJFUkVSTlQxSFBhaE9xTFdhTUJvVEF5MGh3Ky85MkpFWDdPTlpUMTQ5b3RxQUVDMUQ3ajh1REJraks3N0RmMzIxMjZFT3d5OHVyWUdFd2ZhWVJnQ0FLanhXbmh0YlMydU9uN1Awc20vWDFLQkg4djhBSUNTV2tWMHFNQ3NLNDdqQnp0dzR5bVJoM1JNVWFGMXh5TmlIQTNndjRkVUdUVmppK3k3cE83UnpqT0RIUXNSRVJFUkVSRjFMWWM5Y1dJWUdHRWFRSmlqYlltT3R2am9Cdy9tbmhUUmhwTEFHVWVHSURyTXdNZytKbDVaVTROZUlYWFpqaDkyKzdCa3N4dFBUb3ZHNDU5VjQ2WFZOWmg5WEYyZFBndjRKTi9iTEhIeTE1UmVqWSt2V1ZpS1A1N1RDMGRFdDk4eGhkcE5HQUpZQmthMFc2VkVSRVJFUkVSRWRFZ09mNDhUTVhyYnpmWWJFYlNwMEljeXR5TFVKamovNVJJQVFFQVYxZldqYlZKZjJJMVFXMTF5WkdRL0cvNHlwUmVlLzE4MTdwblVDK1Z1UlhTWWlkSmFDL1BmcjhLTnAwU2lUNFNKMzU0ZWlSc1dsU01xeE1DdnhyWThvbU43cVIvUGZsRURBSEJWS2g3OXVBb2g5ZTNjZm1Za0lrSU83UmhGQkhaVDRQRnJ6Q0ZWUkVSRVJFVFVEZVZ2em1QdllTSUtpc09lT0ZIVktMTitDRXg3ZVA3TEdrU0ZDSTZKczJQaEpiRUFnR1ZiM0ZpMnhZTnFyeUlxQkhnNHZYZXpmY3BxTFVTSEFHVnVDeDYvNHBic2NrdzlKaFRKQ1RiVWVDMElnRDlOanNJOUt5cXhzenlBMmNlRjc5TnVoZHRDamMvQ0RTZEg0cjRWbFpnK05nejlJZzNjdWF3U2ZtMmZZN01aQWc5d2FHTitpSWlJaUlpSWlLamRIUDdFQ1JCcGE2ZkV5UmM3dlBoK3R4KzlRcHYzN3NqZTZNR2trU0g0Sk4rRGdBWHNLUFZqY015ZVEvTUZBSnRwb01LdDZCTXV1SGhDT0xLK2NXUEpabmV6ZWk0L0xueWZ1cHNLdHhzWUdtdUQzUVNPaURaeFJMUUplL3VOMW9GcEdnQXNKazZJaUlpSWlJaUlPb25EbmppQmlFZzdkVGo1ZUpzSDE1NFFnZGZ6YWh1M2ZmaTlHelpETWJLdmlVL3lnZk9PQ3NITGEycHgxOWxSQUlBcWo0VXl0MkxtNnlVb3FWWDhhMVVOSGtxTHhpbUpEamdyQXRoYzdNZWtrYUdvOFZyNDhrY2Z4c1RabTYyaVkzWEUwa1AxREFHZzJvNnBHQ0lpSWlLaTdpRnhWTkpLY01nT0VRWEI0VitPV0xYU2I3WFBXSmJaRThOeHdoQkg0L01LdDRWbnZxakZwUlAzREswNTYwZ0h2aTMyNDR2NkpZWWpRd3dzdjdJUFhwc1JpemRteHFEU28xaTBvUll2cjY2YnIrU04raVRNWjl1OVdMSFZzMCtiMVI1Rm1MMWR3ajhnZjBBQmtjcU9hWTJJaUlpSWlJaUlEdVN3SjA1VVVPa1B0RS9pcEUvRW5zNFkvb0NGdjZ5c3hQZ2piQmgveEo1a2lzMDBjUE1wRWZqYmgxWFl1c3VQZ29vQWxtOXg0OUdQcTdCd2ZTMXNCakJob0IwZi91REY0QmdiYXYyS1hkVUJyUHplaTNOSGhEUnJyOUp0d1REcTZ1d0lkUWttcmVpUXhub1FWV3VKcXJVazJIRVFFUkVSRVJGUjEzUDRoK29BRllGMjZuSFMxSU1mVmFQQ3JaaDNhamd1ZUxVRWZndW85Vm00NE5VU25Ec2lCTlBIaHVLMkpSV1lQallFbFI3Z2hDRU94SVlKTnJoOEdOVGJCcnVpVWZPcUFBQWdBRWxFUVZRcCtHNlhEK2NNRDhFUHV3UFlVdVREM2VmVURlK3hHY0RFZ1hac0xQSmplSitXMzZJS3R3VzdXZmRmV3p2bFZmd0JCWlNKay9hMmZjdlhEd1k3QmlJaUlpSWlJdXFhT2lCeG9qLzZBZ3Avd0dyWG5odm5qQWpCcUg0MlJJVWFlR3RXTERZVit2RENWelY0TURXNnNjeHBRME53UlBTZVhpcmJTdnlOU3dqZmMyNGs0cUpNalBpRkhka2JhM0h5MEJBNDZsK0xjQmk0NGVSSTNQOS9sVWhPcUJ1bkV4dHVZdUxBUFdOMjN2dldnenluRDJjTkQwV0U0OUNQeXgrdzZudWN5SStIWEJrUkVSRVJFUkVSdFl2RG56aXhaRDBNb01vZFFPK0k5a3VjSERmSWNjQXlEVW1Ua3BvQVlzTk4vTERianpDN1lPYnJKYzNLVlhvVWRsUHcxWThsT0h0RUtDNC9MaHliaTN4WXRjT0xhMCtNYWF6cmlPaXd4bjErTlRZTU41M2FmZ3ZnVkxvRGRRK3N3UHAycTVRQUFFTkdKcVVBd1Badjh6aGNoNGlJaUlpSWlBN0tZVStjR0RaanZWcUtTcmNmdlNQYVlaWlZWWmdIdVVyUE0xL1U0TFB0WG9UWkJQZE1pc0tvL2dlT1kwdXhINzlPQ2tPZjhJNlozNlN5MWdjQThKZ1dFeWZ0VEF6Y1d2K1FpUk1pSWlJaUlpSTZLTzIwVVBEK3ZYYmR1TUw0M3FIOXh3M3UxUkhOdFVoVmNiRHJJditjZlg2dWRkdkw0U3IzT21jOGxaZlFJUTMySUZ5NmpvaUlpS2pyRzNKVTByTUFzSDFMM2xYQmpvV0llcGFPbUJ3V0Fza3FydlJlYVZrS3craVlSTVErTWZ5TUJFaEhKVTBzUzFGYzVRVkVzenFrUVNJaUlpS2lMb1lKRXlJS2xnNFpoNkpHNE4yQXBkaGQ3ZTJJNXJxYzNWVmVCQ3dnQUYwVTdGaUlpSWlJaUlpSWFJOE9TWnpZaXdJckZOaTlzOFRkRWMxMU9UL1d2Uy9GMzIvOGVrV3dZeUVpSWlJaTZvd0dEUjl6NUtEaFk0NE1kaHhFMVBOMFNPTGtnZ1VidlZCOXRLakNpeXEzdnlPYTdESXEzWDRVVjNxaGFqMDYvMFB3elNFaUlpSWlhb0Zwc3oxbjJtelBCVHNPSXVwNU9tYkpHQURoSWZJNGdJb2ZpbW82cXNrdTRZZWlHa0JSYmc5VVBSSHNXTG92OWRiOUVSRVJFUkVSRVIyY0RrdWNUSHMwcjB5aC8zQ1dlMUJjNGVtb1pqdTE0a29QWE9VZXFPRFJDNTc1b1R6WThYUlgrWnZYVGM3ZnZHNXlzT01nSWlJaUlpS2lycWZERWljQVVPVzMzYWVxWDY3ZldRbTNMOUNSVFhjNmJsOEFYLzlZQ1ZYOU1tRmozcCtDSFE4UkVSRVJFUkVSN2F0REV5ZlhQTFBhQjFnWCtRSmFzVzVIQmZ3QnF5T2I3elQ4QVF0MXg2OFZBWjllZUNibk5qbk1SanZxL29pSWlJaUlpSWdPVG9jbVRnQmc1bFByZjlCQTRKS3lhcDk3MWZkbHFQYjBySnhCbGR1UHo3ZVdvYXpHNTdFc25YbkpjMTl2QzNaTTNWM2lLTWZ5eEZHTzVjR09nNGlJaUlpSWlMcWVEaytjQU1ETWY2MWZySXJUcTkwQjUyZmZsZUtibnlxN2ZRS2wydVBITnpzcjhmbldVdFI0L0Q4WjhKODY2K2wxT2NHT2k0aUlpSWlJaUloYUo4RnMvRCtYSDVWZ2hZUStMTUEwaURqc3BpRGNZU0xNWWNLVW9JYldMZ0txcVBVR1VPc053QnRRUU5XcndEdDI4YzI3NE1tTnJtREgxMU1ramtwYUNRRDVtL1BPREhZc1JFUkVSRVJFMUxWMGl1ekU2MWVPR1FDN09WT0IwWUFNQVhTUVFFSU9WM3VWM3JxZU5sRU9ITjVKVmtUZGdQeW9xanNFMkFoZjRMVVp6MjBvUEt4dDBqNllPQ0VpSWlJaUlpSTZDTW5KeVN1VGs1TlhCanNPNmhpSm81SldOaVJQaUlpSWlJaUlpQTVHVU9ZNElTSWlJaUlpT2hpOEdVWkV3Y0xFQ1JFUkVSRVJFUkZSSzJ6QkRvRG9jTE1zNVowSklpSWlJaUlpK2xtWU9LRnViOGUzNis0TmRneEVSRVJFUkVUVU5YR29EaEVSRVJFUkVSRlJLNWc0b1c1dnlGSGp6aHh5MURndVJVeEVSRVJFUkVRSGpVTjFxTnNUa1QvV1ArUmNKMFJFUkVSRVJIUlFtRGdoSWlJaUlxSk9UNkZWd1k2QmlIb21KazZJaUlpSWlLalQyNzU1WFhxd1l5Q2lucWxISkU2U2s1TkhBM2l5eWFaeDlkcy9iTEp0enRxMWF6ZDJmSFJFUkVSRVJFUkUxRm4xaU1USjJyVnJOeVluSjQ4V2tYNTd2WFE2QUtocUVaTW1SRVJFUkVTZDE0QUJZeU1Bb0xEdzYrcGd4MEpFUFV1UFdWVkhSQmFwS2xyNkEvQnVzT01qSWlJaUlxTFdoY1VZT1dFeFJrNnc0eUNpbnFkSDlEaXB0MUJFcmxKVmlBaFExOU1FSWdMTHNoWUdPemc2ZkVRMEVPd1lEdFg4K1dvTVBXNzd2MFV3S05peEhCNnk0NGYvRFo0OWY3NVl3WTZFcURXOERxa3I0SGxLUkVUVS9ucE00bVRObWpVcmtwT1Rxd0ZFTk4ydXFoVjVlWGtmQkM4eU90eTJiVnAzVHJCak9GUkRqOHRQRjVHTEhUWkJmZDZ2MjFBRnZINUY0c1J0Q3dGa0JUc2VvdGJ3T3FTdWdPY3BFUkZSKytzeGlSTUFnZnJoT2pQcmgrYzBlQmRBbCsrUlFOMmNHSE5zSmhBWDYyanNNZFZkcUNvS2RubmhGM01PdndoVHA4YnJrTG9DbnFkRVJFVHRyc2ZNY1ZKdllkTXZFU0lDRWVFd25lN1ByUC9ya2w3Sy9YNmtRTStOQ2pPNzNaZGcxRitIVWVFbW9EcnB0ZmQrSEJIc2VJaGF3dXVRdWdLZXAwUkVSSWRIajBxY1ZGUlVMRkZWYjVOTmJyZmJ2VHlJSVZFSFNCeVZ0Q0p4Vk5LS1lNZng4eGx6QkpESXNDNmIrem1naURBVEFrakFiODBKZGl4RUxlTjFTRjBCejFNaUlxTERvVWNsVHJadTNlb1JrUnpVMzdWUTFVVWJOMjcwSG5oUG91RDRWM1pCT0FTWFJZU2FNSXp1ZC9ld2dXa0l3a05OQUhyWnY3SUx3b01kRDFGVHZBNnBLK0I1U2tSRWRQajBxTVFKQUZpVzlVNlRWWFhlQ1hZOFJQc1Rhdk5kTEpEb3FQRHVlL2V3UWYweDlnNjMrV1lGT3hhaXBuZ2RVbGZBODVSNmd2ek5lV2ZtYjg0N005aHhFRkhQMCtNU0oxVlZWZG1xYWdFSUZCVVY1UVk3SHFMOXN2VDZFTHZBWWUvK2wycUkzVUNJWGFCcVhSL3NXSWlhNFhWSVhRSFBVeUlpb3NPbSszKzY3bVhyMXEwVkl2SStnS1VGQlFVMXdZNkhxRFV2TDlsMnVnakdkT2V4Nm51ck8xWTU5dCs1UDV3VzdGaUl3T3VRMTJFWHdmT1VpSWpvOE9weGlSTUFDQVFDYjZycVc4R09nMmgvVkRISE1JQ0kwSjd6UmJodWJENWcxQzAxU1JSMHZBNnBLK0I1U2oxRjRxaWtsWW1qa2xZR093NGk2bms2L2V4aHU3KzdZYURYSTJjYkJzWkJNUWlDYUlIWUQ2WE8wbkt2VFFUYXU1Y2pjS2p4V1FBTTFVb1ZLYlVzYTZPSWZMV3oxdjNmaVJPZjhSMXEzZFErR2o1Z3U5S1kyT2NYNzBpdzI2M3QwUkdtclhma0laM3VYVTVacFE5bE5YNmZZY2lRaTg5TGRBWTdIdXE1ZUIzeU91d0tlSjd5UE8xSnV1SjNPaUxxSG16QkRxQWxxdk9ONGsybDB4VjZzOThuSnhnR0FBakVGZ0hEc0FNNHREc3FmZnEyVjZSMVhYWlVmWURsaFlGYUFNREE4TkRkaFJ0dmZNT0ErLzUrbzUvaEIzbVFXZEJWd1k3aFlObHQxblVBYkpGaG5mSVNQYXdpdzIwb3J3bllyWUJjQTJCK3NPT2hub3ZYSWEvRHJvRG5LYzlUSWlJNi9EcGRqNVBDcjY4YkJwdjliVUNTeFl5RVBYUWdiQ0h4TU8weHdRN3RnTlJ5dys4dGh0L2pndCs5RTRCNlJmVHVmdXVkRDhvRkN3NjVkd3YxREN0WHF1M0gydTAvaG9jWWNmMTZPNElkVGxBVWwzbFI3UTY0Qm9jbkRqcnpUUEVIT3g3cWVkcDZIUVlDQVpqbW9TWHp2UjQzSENHaCt5M2o5L3RoczNYc0QyTmVoNTBmUHk5NG52WTA3SEZDUk1IU3FlWTRLZHg0L1ZUWUhCc2g5dVRRWHNtSTdIc3VRaUpIZDRta0NRQ0lFUXA3NkNDRVJSK0hpRDdud25UMGQ2aktYNHFPaWM4cFhYdHo3MkRIUjEzRDlwcjg2UURpb3NJUDc0K2ttdXBLUFBYd0hhZ29MMjMzdWl2S1N2REEvT2JEemg5LzhEYjg4TjAzYmRvL0t0eUVpTVR0cU0wL3Y5MkRJMnFEdGw2SEx6NTVIelorL2I5OXR2L3hsaGtvTFNuZVovc1huNzZQWlZtdk5UNnZycXJBUGJkZENvL0h2ZDkybGl4NkNUa0xYMnkycldCblB2NTR5NHcySE0zUHcrdXc4MnZyZWVwMjE2SmtkMkhqODl2bVRrTnhVVUdiMnFnb0s4SDgzMTJDQisrOUhnRi8yL01TWDN6NlBsNSs1cS83TGZQeEI5bDQvWVdIOTltZTk5WEhCOXkzQWM5VElpTHFDSjJtWDZkcnd3MVhBY1l6WWtZaFBPWVVHR1pZc0VNNkpJWXRFdUV4cDhCVHZSWGVxdlhuK1VMMS9mSnY1azJPUHVhUmttREgxdE1ramtoS0FvRDg3L0x5Z2gxTFd3aGtydDBtQ0xHMzNpR3N0S1FZOTk1MktjTENJaHEzZVR5MXNObnNNTTA5bDNWdGJUWG1QL2dxb252SDdsTkhlRVFVWXZ2R1ljbWlsM0RScFRlMzJNNk8vRy94ejcvK0ZwRlIwZnVOdWFhbUNnODg4VzdqOC85OXRnS0pSeDdkck14SnA2ZGcwVnZQNERkMy9tTy9kYUYrcVVtN0tmQlpNaGZBbXdmY2dhaWR0ZVU2ZEJWc1I4RlArUmc1T3ZsbnQ3UDZpdytST0d3VVFnN1E0K1RyTlo5aTJrWFh0cW5PajFZc3dtY2ZMV2w4Zm16U2lSRER3RWNyRnNIVzVOK0hnQlhBa0tGSFljNHRmMm14SGw2SG5WOWJ6bE1BK095alhHeGEveFhtL3JadHlZZ0dsUlZsZU9heHUzSENLWk5SV2xLRTExNTRDRE12L3kzTUR1Nzl0RDg4VDRtSXFDTjBpazgrMTZhYjBrVHhqR0dQUlhqTXFSRHBQclBDaDBRTWgyR0V3RjJ4ZXFKYkF0bmJWbDUyOXRBei83My9XNHVkeElRSkU2SXR5L3BQVFUzTmhWdTJiS2tNZGp3L200bEg2aDkxK202ZHJ5emJPVTR0LzhsUllTWkU5djlGT0twWGI5ejc5OWNibnovKzRHMDROL1VpSE5Ya1I5eGQ4eTVxZk96eHVISFh2SXNRRmhiZXVFMVZvYXI0NDlkNzdscDczTFg0VzVNa3lNREJSK0xtT3g3Qi9qUnRCd0MrL0h3RmZqWHplano1OTl2aHJ0Mno2cmZYNjhiRGY3cXA4Zm1WMTkrTlhpMGtkVVFFVWVFbVNpcjlwNzZZKy8yeHMxT1BYTC9mQUlqYVVWdXZ3L2R5MzhEazlKbndldHo0MzJjcnNPVGRseHBmcTY2cXdJUDN6SVZSTjBrWGpobDNQSDU5MmJ4bSs2c3FWbjI4REJYbHBmakxINjV1OWxwWWVDUnV2cjN1VHZ5UCtkOWhkN0VMNytlK2daWExGd0lBeG93N0hpTkhqMjh4cmwrY2RDN0dqajhaQUxCNjFVcVVsKzFDYUZnRXBsMTREVTQ4N2J6R2N0OS91d0hMczE5cnNRN3dPdXowMm5xZUJnSUJmUEpCRHM1TnZSQnVkMjNqZHAvWDAreTVpRFJMNEJYczNJWVhuN29mRTA4NEM1UFRaOEN5TEN4OC9Tazg4ZmZiY2ZHVnR5S21UMzhBd081aUZ4NzU4NzdKZDUvUGk0RGZ2OC9uQXdCYy83c0hFQklTaHRxYUtuaTlicFNXRk1PNWN4dmVldVd4eG4xOVBpL20zM294QUdEY3hGTXg3Y0tyOTZrSFBFK0ppS2lEQkQxeFV2ajFkY09nZU5zd294RWVjeHBFT3RYb29YWmhEeHNFaU1CZC9yK1R3Z2YwK2p1QXVjR09xUzFXcjE1ZG5weWNYQnNXRm5ZNWdCYTdDWXdmUDM0YWdHZmJVcCtxNXExZHUvYWNkZyswRzFITFAxY0VpQWhyLytTaHFnS3F6Wkl0ZS9ONlBiajlodWE5blhmdStMN3h5K3YrOW11d2NmMlhLSEx0UlB3UlEzRGhKVGZCVWd1bzczcjlZLzUzU1AvVjVZMWx3eU43dFZwblJKaUowaW8vVE5pdUIzQk5tdzZTcUIyMDVUcmNzVzBMQ2d0MllOWVZ0K0w1eCsvQm1LUVQ4S2RIM21oOC9ZKzN6TUM4Ty8rQm1OaCtBSURpd3A5dy94MVhvTGEyR3BabFlmV3FEekRoaExNUUNBUnc1UTEzTjZ1N3Vxb0NiNzM4ejhibmE3LzhMMzV4MGprNDhmUVVBTUNuSzNPYURiR3pMS3N4UVFNQVllRVJDQXV2NjQzbTgza1JFOXNmdGJYVlFQMlFqVmVmZXdCWFh0Kzh6ZGJ3T3V5ODJ2cDVzZmJMajFCUlhvTHN0MTlBOXRzdkFQWC9adi96YjcrRjBlUTdsMkdhK05NamI4RHJjZVBEOTkvRlp4OHR3Zmt6NXVEWTVCUHJYamNNVEo4MUY2cytYbzVIL2pJUEo1MldncFBQU0VXZmZuSE56djBHWDN6NlByWjhzeHFYWFAzN2ZWN2JWZVRFYzQvTlIzVlZCYnhlRDU1N2JENW1YM2NYNXQ3Nk53REE1ZzJyc1huRFY1aDZVZDBwRnhvYXZrOGRUZkU4cGZZMmYvNzhDMVQxdW1ESFFXMnk0WjU3N3JraDJFRUVVOUhtRzgrekFrZ1dJQkVHQm92Sy9ydXhkZ0VxNmxZTE93RGtpMXByQm94NWZIbXdZd3BxNHVTcnI2NjJxODMrbGlHT2tMQ1lVN3BsMHFTQlBYUWdBdDRTK0dxM3ppbmNlTU83QTBZL3RpTFlNVFdWbkp5Y0lTSXZ0L0NTUTBUT0hqOSsvRDE3YmY5aHpabzE0OWVzV2ZNdWdIZkhqeDkvaDZvT1hMdDI3WndXNnFBMmVESm5ld3hVWjBXR21UQU8wTnNFOVYyb205N0pxNjJ0eHIrZnZyL1pVSjNxcW9wRGpxdWxIaWRMRnIyQ1NXa1h3V2FyVy9xeUlRNi8zNGRGYno3VFdLNVB2N2pHeDVHUjBRZ05EVWUvL2dsdGF0Y1FRVVNvaWFxYXdNVXZ2cnZ0dHRuVGhwWWQ4c0VRSFVCYnI4T3N0MTlBWksvZVdQRHE0eWdyM1lYalRqcDN2L1gyRzNBRTd2eno4M2pqcFVmUk82WWZKcWZQd1AxM1hvbGZ6WmdEaHowRWVhcy9RY3JVdWdUbDdsMkZzTm5ycnEycXlqSjgvdkZTM0hMWFkramJQeDRBOEg3dUd4ZzY0aGlnUGpIeTREMXpjTkdsOHpCazJGSDErNVJqNVhzTGtYNys1U2dyTGNaUm84ZWo5cWU2eElsbEJiQmoyNVkydngrOERqdW50cDZubFJWbFdQVG1NNWh4K1MwWS80dlRHN2ZmTm5jYWJ2bkRZL3Y4ZTF4UlhvcUg3NzhKSTBhTnd5VlgzNGFYbi9rYkZyNytaTE15a2IxNlk5N3RqeUQzM1pmd2o3L2VndC9mKzYrRG5yaTRiLzk0M0hyM0UvajRnMno4bVA4ZFpseitHMVJYVmRRbCtBRTRRa0poMnV6TmhxTjZ2UjQ0SENFdDFzZnp0T2ZvcUVsaFZmWFhkcnY5aklTRXRuMW5vZUFvS1NsQlpXWGxHUUI2WE9KRWY1d1hWbFJwelFiMEpyVmtwQWdBc2NNd0k3dkY2QTNWQUN4VUFlb0R4RVRScGhzM0svUlJiNm50NVVFblBWTGJoaXJhWFZBVEp3UERReThWeUFSSDVCZ1lac3NmaHQxSmFOUVkrTDFPYUtEcWxhSnY1b3pvZjh5VFZjR09xY0hhdFd1ekFEUk9ZSnVjbkR4dTdkcTE2eHFlSnlVbEpacW1hYTVldmZyN2x2WlgxV0VpMHZadjQ3U1BDTkhaRUlSRmhiZnRIN3ZvM24wdy84RlhHcDhmYUtqT3oyVlpGcW9xeTV0dCsveS9TM0RDcVpQZ2NOUWx0RysrL1JIVTFsVGprdzl6RUJuVkc3VTE3WE5xOXdvM1VWVWJDRFB0dUF6QW8rMVNLZEYrdFBVNlBHdnkrYWlzTEVmMjI4L2o2aHZ2Z2MxbWEzYTk3VDFVNThycjUyUGdrT0hZa0xjS29XSGhHQkEvQ0hOLysxZkV4UGJEeTgvOEZVZU9QTFp4MzREZkI1dXRib1dVOTVlOGhSR2praEFhVmpmdmwyVloyTGw5SzFLblhnb0FzTnNkT0h2S0JYajYwVHN4ZmRZTkdQK0wweEVaRlkzdk5xM0Q5OSt1UjhIT2ZKeHlSaHFjUCtYWFZhNTYwRGNwZUIxMlBtMDlUeGUrL2lRR0R4M1pMR215UDcyaVkzRERyUTgwSnIyYmZzYjRmRjRFQW5zV0NMemc0cnJmS1ExSmt3Zm16MEZ4NFU4d0RBUDJKZ21PaHV1aXVxb0NOOTcyRUlZT0g5MWkyODgvY1IrcXE1cC8xanoyd0syTmo4OU52UWdUVHppcjlkaDVubEk3aTQyTnhlelpzNE1kQnUzSHNtWExzR3JWS3RTdkZLdkJqcWVqdU5aZFA3UzRNckFNa0pHR3JUZnM0Y05oRDRtSEdOMXZkVFcxdlBCNUN1Q3IrWDZVK3N1ZkRvbXg1aFZzbkRzNVlmUVQyenM2bHFBbFRvcSttUk9wa0FjTld6UWM0WW5CQ3FOamlZR1FxTEZ3bDMwZVo2bjkxMjBkNHRMUmtwT1QveUFpbHcwZlBqeDU2OWF0RmFnYlF6ekJzcXdueG8wYmQ4bTZkZXZlMjNzZkVSa0c0SUx4NDhmZjFrS1ZEc3V5ZnAyWGw1ZmJJUWZRQmFtcXZMeGsrNXhRaHdHNzdjQS9hbFN0eGp2U2JSWHcrK0QzK3c0cW1hS1dvdEM1QTA4OWZFZXo3VFUxVlhqdXNYdWFqYXNmT1BoSUZCYzVjZUVsTitDSmgrcTZabi80M2p0WTg3K1BnUHE3NEUzbk9Fa1lOTFRWU1drYjJHMEdRaDBHM0Y1ckxyOEkwK0YyTU5maDZMRy9RTmJieitQa005SXdlR2hkVDQrV2hpczA5Y1duN3lNaU1ocWpqaG1QajFZc2dtVlpTQmc0RklXdW5Uamx6RFM4K2RJL2NPR2xOOEh2ODhGbXQ2T211aEtyUGw2RzM5ejVEN3p5N0FQb0ZSMkw1RitjRGhGQi9NQkVPSCtxKzg0dzhZU3pFQkhaQy85KzZuNVlWcUJ1VG9xTW1jaGUrQ0pLZHhjaVlkQXdmTDMyTXdDQTMrZUQzWEZ3WDZ4NEhYWXVCM09lSGpQMkZ4ZzVlbnl6dVV3YTdEM0hpV21hc05zZDZOTXZydG53elBDSUtQeHUvcFA0ejRzUDQ0ZXRHeHZuUWFtdHFXbzI5UE4zODUvRUY1KzhoLzk5dGdJMy9PNkJabTF0V1BjRnN0OStBWU1UUndMMVMzRC91UDA3YlB0K0kvSzNic0pURDkrQks2Ly9JOElqb3BydDkvNlNOeEVUMjIrL0NaTUdQRStKcUNjbzNIRERPSWl4WENFRFFxS09oU044ZUxCRE9xekVjTUFSbGdoSFdDSzhOVnZocVZ4L2xBMjJ6MG8yM2pnNWR2US9OM1JrTE1IcmNTTDJDd0gwRG9rY0U3UVFnc0VlRWcrdnJUZXNRTm1mZnZ4cytxdURUbG9RbEs1R3JUQ1RrNU1mQUpBT1lHWkQwZ1IxZHpsWGljaHZETU40ZGZ6NDhmZXVXYlBtOGFZN3F1b3d5N0pPWDdkdTNkcTlLeDAvZnZ3NkVlbTZrOHQyZ0plWGJqOVBCRWRHdFhGdUU1L1hpOHFLTXJ6NDFQMk4yMXdGTy9CZXpuK2FyYWJSZEdKV3Q3c1d2YUpqY2M5RHI3WmFiOER2eCtzdjdsa2EwdU9weFpCaG8vWlpkZU9QdDh6QWpiLy9PMEpEbTY5K1ZWVlozbXdGbm9rbm5vMWprazRBV3BqanhHNXYyNCszcURBVGJxODEvTVhjYmVmTlRoMjZyRTA3RWYwTUIzTWRmcjNtVTN6MjBSS2NlbFlHWG5uMkFZdzZaanlLQ24rQ3EyRGZHeUIydXdNWFhub3ozc3Q1SFNlZm5ncXYxNE5yYnJvUGhtbmloU2Z1eGZSWjEyUEkwS093NksxbmtmLzlaaGltQWJ2ZGdmQ0lLUHp5MTlkaFFQd2dYSHJ0SFhqMXVRZnd3aFAzNFl4enArMHpHZWpSWXliaW1wdnZROS8rUndEMVA1aVhaNytHSXdZTmcybnVPWjZLaWxKRVJ2WGVKOFlENFhYWWVSek1lWHJjU2VmZzR3K3lzWFJSODVHNExjMXhrdnlMTXpCOVZ0MFViSDYvcjI2K0U2OEhmN3A5engzM0N5KzVFVWVQbVFpLzM0OTdiN3Rrbi9ZbW5IQW0zbC95Smphcyt3Smp4aDBQMUg4T3ZmdkcwN2pnNGhzYlYrTXBMaXJBUnlzV0E2b1lPbncwTHI3cWQzajh3ZHRRc3F1d1dYMDFOWlV3VFJ1V3ZQc3lMcmo0Qm93YU0yRy94OHZ6dFB0TEhKVzBFaDA0Wkllb005bTVhVzRmV0xKTXpOQUJvZEhIdytib0UreVFPcFFqZkRnTVcyKzR5LytYNExmY3k4dSt2bTVNNzdGUGxiWmgxM1lSbE1TSmE5MXZJMVM5RHhyMjNyQ0ZEQWhHQ0VFVkVuRTBhc3MvNzIrTGpyOEl3SXZCamdjQVJvOGU3UWdORFYxYTN6dGtFb0JWU1VsSkorVGw1ZVdqYmxLNGh3QnM4L3Y5Wjl0c3R2ZVRrcEpLOC9MeVhrUGQ2anQyVlIxWVhWM2QyakNlMkVBZ3dHV1k5ME9BT2FZaENBdHBXeGY2MnBvcTlJOGJoTlBPem16Y3RxdllpYkhqVDhMQXdYc3l6OTl0MnJNQ2M4a3VGM3JIOXQxdnZhYk5ob3V2K2wzajg5TGRSUWlQaU1LR3ZGVjQ2NVYvSWlSa3ozQ0J2OTk3UFZDL1lzT0ErRUc0NXViNzlsbTJPRElxdW5IYndjNXgwaUFzeElCcEFHcmhPZ0Q4SWt5SHpjRmNoMVZWRlRnMitTU0Vob1pqM0lSVE1IVDRhSHp4NmZzWS80dlRNWERJbm1zdzRQZmo2VWZ1UkUxMUpTWWNmeVlpb3FMaDNWMkVzUEFJckZqeUZwdy81ZVB6ajViZ3Z5c1d3ZS96WWRGYnp5RGpWNWMzSmhhUFA3bHU3cFR3OEVpY05mbFgrSDdMZXB4Mnp0UVdZeG8yb3ZtTmlPamVmVkJXc2d1cWlwallmb2pxMVJzLy9mZ0RTbmNYNFl0UDNzT3drV013K3RqajJ2VGU4RHJzUEE3MjgrTFVzOUp4NmxucHpiYTFOc2ZKb2JMWjdMamc0aHZ4NnZNUG9FL2ZQNk5QdnppOCtQVDlHSnQ4Y3JOaHBFY01Hb2JMNTl6Vk9NY0pBRnd4OTQ5WTlmR3l4a21RQVNCbjRRdm8yeThlSjV3MnBVM0pkcDZuUk5TZDJkVjhGbUxHaGNXY0F0UFcrZ0lMM1puTjBSZGhNYWVnWnZjSENSNmI0emtBNTdkaHQvWnB1Nk1hYXNveTNhZVlZc1k0SW84SlJ2TkJad3VOaDFFZERmakxidThzaVpPTkd6ZDZ4NDhmLzRUYjdjN1p1SEdqTnprNStYSERNQjRCTUMwNU9YbWlpSnhqV2RhSTlldlhseDE3N0xFbjFkYlcvdFJrOThHcVd1NzMrNzJKaVlrdHplSWNZNXBtMEJJbm5mMnV4QXM1MjRlcGFrcFUrSUdYSUc2d3E5aUpoSUdKT0hMa25oOUtZV0VSaUVzWTBteWIwZVJPOC9ZZnRtRFFrQkVIRmR2MmJWdlFQMjRRL0g0ZlJoNmRqRmxYM3JwUG1SMzUzemFiRUxhOTFTMDFhVU5wcFQvdHhhWGJFbWRQR1pwLzJCcWpIdXRncjhPVFRwdUNrMDZiQXRRUE82aXNxSnVMc3QrQWdZM0RFZEJreGFtWTJINDRMMk1XdnZ6OC94cGZHeEEvQ0dkUHVRQXhmZm9qS3FvM0ludjFSczdDRjFGV3VodTJ2WDRrVmxXVzRULy9mZ1RuWmN4Q3IraVlBOGIzNC9idlVMSzdDUDBISElHOHJ6N0dTZlUvUnA5NDZQY1lPbncwU2t1SzBhOS9BbzVKT3FGWjc0RFc4RHJzSEg3TzU4WFA0ZmY3OE1Xbjd5TVE4RGZiM3JDRWZXbEpFUXlqNVI0dkk0OGVoMG1wRitHcGgyOUhiSjhCR0pRNEFwa1hYSG5BTnUyT0VIeTE2Z1BZN0k3R1JJOXAybURhN1B2MGJtd056MU1pNnE0S3Y3bHBGb0JwSVpGamVtelNwSUZwNjRXUXlHUGdxVnIveStKTk44M29kL1EvV2w4eXRCMEZKWEZpR01ibFlvVEJIaExYaHRMZGt6MTBNRHhWNVNOMmJyaGgzTUF4ajYxcnd5NkgzWm8xYTk1cGVGeGFXdnBRYkd6c3A4bkp5WDhGY0NHQWEvTHk4c29BWVAzNjlUODAzVTlWSXdEVXhzVEViRzJoV2hHUmlKS1NFdlk0YVlWaDZCd0JqTWlEV0lMNHU4M3JEam9Kc3ZiTGo1QlNQNkZrVzNpOUhueTk1bFBNdXZKM2NOY3ZaUm9za2FFbXlxcjhocUV5RjhDKzJSdWlRM1N3MStHR2RWL2d1ODNya1AvOVJyaCsybzdUejUzV2hqYWE5eEJvV09hMXFkblgzWWwxcXo5cG5FY0M5VW1UZnozNlJ5UU1ITnFtZG53K0x4YTgramdtcDgxQWVFUWtGcno2T01hT1B4bXJQbDdXbUdCdHNLdW9BSjk4a0gzQXhBbDRIWFlLUCtmejR1ZFFWWlNYN29KbFdjMjJlOXkxK08xMUdUREV3RWxucExhNGIybEpNY3JMU2hBSUJGRG8raEhSTVgzeC9iZnJNV3pFbVAwbWUydzJHeTY0K0VhODhPUjlPUDZVU2EydW9ITWdQRStKcUx0Um5XOHIybFI2bjJHUGhTT2llODlwMGxhT2lCSHd1WGNpNEMrOVgzWDZteUlMQW0zWTdaQjBlT0trZE52TnZiMjEra3ZUM3JQR1pPM05Gam9ZbnFvTmNKaEdLb0JPa1RocEtqOC8zeDBURS9ObkVYa2J3Q3EzMjUzVFd0azFhOVo4RFdCZ1M2K05IajA2TGpRMDlJZjgvSHozWVEyNGkzcHg1YlpRb3hhekkwSU5tRWJiN2g3V1ZGZGlROTRxbkpjK3M4WFgvWDRmVE5PR3N0SmRxSzJ0aHMxbXcrci9aKy9NNDJ3dXZ3ZitmajczenI0enhyNkZETEpHU1l2c0paR1VaTW1TVnFIUTRsdG1odm9scFNpU2JLVWlxU2doV3lWUmtiTExFc1krQnJPWTVXNmYrM2wrZjl5Wnk1akI3SGZNUE8vWHExYytuL3NzNTk0NTU3T2M1enpuL1BrTGRwdVZCbzFiNWxxMjM5ZXZ3R3oyb2w1a1UzWnQrNTFkMi8vZy8vNzNlTFoyRHQxQnVmSVIyYzRmUHJpSFJaOWVMR09zTzNVTXA1UGQyLzl3bjJ0L3o4TjA3TnI3bXJLWVRJSUFYNDAwcXpINGc1VUhYeHZSdFo0dDExOUVvYmdHK2JIRHd3ZDM0K1BqeDMwOUIxSHJoa2k4Zlh5Wi9zN0x6UDk0WXA1THMrcTZUbkxTZVlKRHdoQkM4Ty91clZTbzZNcFZjdVMvdlh3KzUyMHFWNjNGZ0tFdlpYTys1TVIzWDgwbU9EaU1KaTNhQUhCZnowSDh1bTRwbXpldVpmaExiL1BIYjZ0SU9Cc0h3SWxqaHlnWG5yc3RzOG9PUFV0KzlQVGQxMGNRSDNjOHg4OG1qeCtXN1Z5VEZyZlQ3L0V4dEd6ZG5zN2RIa1hYOVN4YlpIejkvSGwzNWc5WitrZ3BPWDB5bG9QN2RtYzdybVVBQUNBQVNVUkJWTEI3KzUrY09IYUlXOXAwNUtXWUdXaWFpVjlXZjh1OEdXOWdNcG1vVzc4SjFXclc1ZVpiMnhFWUdFSnFTckk3N3dsQXpSdnE4MUxNRFBlY3FTbkpWS3hTSTllL0VVcFBGUXBGS2VUTTN2T1BDYUhWOGdsbzRHbFJTaFErZ1EyeEpHMnFkWFpmcFFIQXAwVTlYN0U3VG5TcjgwN1F6RjVscFpMT0ZkQk1QbWptRUp5T3BQN0FtNTZXNTFLYU5XdldTZ2p4UEhBUDhKeVVzck9QajgrZTVzMmJ2MnUzMnhmdjJiTW4xOUVqWGw1ZTVhV1VIbzAyS2NtSnhEU0w2QXVVQy9MUHZTa2VPckNiT2pjMkp1d3laNFdYbHplYVptTGpMOHY1ZnJHcllGUDloaTBJQ0F3bUtLUWN2Zm9OeTlWTFZ5WU5HcmNpSkN6Y25WaXljYlBiOHJSVjU0WjZqWGp6ZzY5elBkKzFDUEkzazJhMWx3K1c1cjRsWll1Ym9uU1FIenZzL2xCMkp5TEF3S2ZHVWkreWlmdllicmN4TGhlVnJONk9maHE3M1liSlpLWmFqVHJjMjhOVjFlVE02ZVBjZW5zbk9uYnRreVhKNjlXb1c3OHg5U0tidW8vLzNiMlYweWRqZWU3RlNRUUdoZENveWEzTWVuOGNMdzNyaWJlM0Q0OFBpOHJWdUNnNzlDajUwZFBSNHo3STExd1A5M2Zsc0RLYnpYUzQ5K0dydG5VNmRiNzhaQXJsSzFUaXRydnU1YWFtdCtKOVNjUlU5NGNmNTc2ZUF6bTRid2NIOW0zbjlJbFlqRllHTHo3YkF5OXZId1krK1VxVzhRSUNnM2xuL0RET240dkR4OGZQYlF0NVFlbXBRcUVvVFFpaGpkWE1ZV1V5TitqVk1IbEhvSmxETWZTa1Y0ckRjVkowRzJTdndKbTlJejVEZUE4SXJOQ3RTUGZuWGc5WVUzYmpTRCtBa0k1NkVZMW01TFROcGRobzBxUkpOVTNUaG11YTFrTktHU1NFbU8xd09ON2Z0V3RYSWtEVHBrM2JhWnIySXRBQjJDcUUrUHFmZi82WjJyeDU4eFZBMDJ2UDRFSksyWC83OXUzcmkvVExYRVpKZHB4OHRqTDJIMjh2MGJ4eXVieUZKRnZTMC9EekQ3amk1MUpLbkU1bm5sZStTenFuejl1dzYvS2Z4N3JXdW5wcEJZVWlEK1RYRGdzYnA5T0pFQ0pQRHM3Y2tISWhDVC8vd0VLN0hpZzc5QXdsUlUrdkY1U2VsazZLNjVrdU9qcDZhY1dLRlI5NDVwbG5pbklhUlFGWnRXb1ZmLzc1SitQSGo5Y0E2V2w1aW9KVC80NjQyU1RGVnAvZ20vSDJxNW1MSG1VTGUzb3N0cFIvRUdiUlBPTEdxZHR6MFNYZmVPS3Q2ZzdOSEZUbW5TWUFacC9LT05JUFlPRFZFUENvNDhUTHl5dkJNQXl6MCtrY3NXUEhqcCtCTEJuaGR1elk4UXZ3UzlPbVRhdWFUS1p1dXE1dkI5aTJiVnZPbTV3VjErVHo1YkZ0SkRUUGJRbmlTN21hMDRTTUJIbWx6V2tDRU9SdjR2d0Z2Y1VuSzQrMEh0eTE5cCtlbGtkeC9WTVFPeXhzY2h0UmtsZUNndk5lZnZpcTR5azdMSFpLa3A1ZUx5ZzlMWjJVeEVVd2hhSW9NVU12aWNEc1U5blRvcFJJekw1VnNLVnNBMTMyQWtxUDR5Uit6N09CRWxGYk0xMzlwYStzWVBKeWxXbVZ3bWdBTFBPa0xILy8vWGM2TVBwYTdYYnMySEVTK0xoNHBDcmRHQnJEVEFJQ2ZFdi9nN0NVc2xDY3BRRytKaEpUZEFUYU1FQTlDQ3NLVEZteXc4SkMyV0h4by9RMDd5ZzlWU2dVcFFFcDZXWHlyb0NtWGJza2UxbEUwN3d4ZVlXajIrTWZCTVlWNlZ4Rk9mamxHSnBXRzhEa1ZhNDRweTJ4Q0dGR21QelJoSmJyclM2SzBzSHM3dzlYRkZJK0ZPaFh0Q1VscjhYMGQxNW01eisvYytqQUxtWjlFRVZ5VXRaME5NZGlEeFI0RHFldTgvYjRaemtYZjdyQVl3a2hDUFF6SVEyajk3eVZweXNVZUVCRm1hYWdkcmhuNXhZK20vVld0dk9qbitxV3JSb0pHVWxnRCs3TE9SZjRIeHRXOGYzaU9UbCtaa25QVzFXck02ZVBzK0dubkgzeGh3N3Nac0xMZy9JMDN1VW9PeXhlbEo3bUQ2V25Da1hSa3RQMTQxclk3Zllpa2FXMEV2ZmYweEVnYmpSNWgzdGFsQktOeWJzQ1FvaUdGLzRkVnFUVlo0bzNsdCtnTmdKTVhzWHp4MSsxOWkvS2xRdmlscHNqYzkxbnlmY2JTVTIzOHRpakhZdFV0a3cwVXhDR250YThXQ1pUbEJoOFROcFFCTjVCL3ZsYlBmeDA1cHNrSlp4MUh6dDBCK2ZQbnFaUzVhelZCOXJmK3pCTm1yZTU1bmgxYm16TTBjUDcrZktUOTNqNmhUY2c0K0g1eCs4K3h5OGdrSzQ5SHVQTjE0YmlIeENVWTMrbjAwbkZTdFVZT2p5YU9kUEdaL3M4S2VFY0g3NzdDaUVoV1oybVZhcmZRTzhCdzNQOXZRR0MvTXhjU0hkNm03QTlVZElTS3l1dUx3cHFoMWNqcHhkY3F5V056MmRQWXVCVFk2bDVReVNKbDlod2Ftb3lGa3NxWitOUHVjLzUrUVVRR0JUQ0YzUGVKanlpQ2ozN1BBWEFtdVZmc25iRkluZmxFYWZoSkRRc25MR3Z1NUkwbTgxZXJGbitKWnFtY1VlN2JvWCszVkIyV0t3b1BjMC9TazlMSHpVam0vNEFjSFRmanZzOUxjdlYrTzIzMzFpNWNpVVRKMDdNY3I1VnExWnMzcnc1V3k0clhkZlp0bTBiclZxMXlqYlcwcVZMaVkyTjVZVVhYc2oyV1dwcUtvR0JnYm1XS3pZMmxqLy8vSk0rZmJJbkxkKzJiUnV2dmZZYUsxYXN1T1k0Q3hZc1lQZnUzZG0rMzlVNGNPQUFZOGVPWmRHaVJYaDVlZVc2WDFuRzVQQnRhQ0F4bVVPS2RWNHBKYk0vV1VuUDdyZFRJVHozMjMxZm43U0FycDFiY1hQekc0dFV2c3ZSTW5aeHBFcHpJMkJEVWMxVHJJNFRrOUFpREFTYU9ialF4N1pZYk5qc2ppem5kS2ZCTzFPLzVxT3BJekNic3o1d2hJYmtmSkZwMmVKR25oNzVQaDNhTnFOcWxhSjM4R2ltQUp4QzFNNUxuNWlZR0xQTlpndWJPSEhpMld1M1ZoUVZZOGVPTGUvajQ1TVNFeE9USi9mNTRzWFNaQkZIbi9IMzBUQ2I4aDcwdFhuakdoTE9uY2x5VGhvR1VzcHMzdjkxSzc2aWVzMTZKSjZQNTZjZkYyY2I2L1RKV05hdS9Jck5HMWU3ejgzK0lKcmcwUEk4OHRnSW5oZ3hudFUvTE9Ub2tmMkVobFVnYWxMT0NhdFBIRHZFTjE5TXgrRndrSktTeEF2L204cjZ0VXU1OVk3TytQbTV0dWFsWEVqS2ttdmgxSWtqckZyMlJaNi92OWtzOFBQUlNMZkpweGN2bHBONjl4WkZYcmRkVVhLSmlZa0pCeTRVdHgxbWtuSWhpYVRFYy95Njlqdk9uWFc5VEJxR3did1pyME5HdGF2SE1xcUdCQWFGMFAzaG9YejU2VlNHUGhmRmtpOW51c2RKVGtyQVliZGxzZTBXdDl4TjZ6dTcwUHV4a2J6LzFpaUNnc1BvMkxVM2RydU5EdmYyNXA3dXJwTGtKNDRkNHZQWms5ejl5bGVveEdOUHZzemNEeWZRcEhrYmdrTUxQOHF6b0haWTF1NWpZOGVPcmZEZmYvOGxmUDMxMTNuNm5aU2VGZ3gxdnloOUNFVHV2UVFadlB6eXl5RjJ1OTArWmNvVVM5RklsVGR5Y2xpbXBxYnl2Ly85ajBtVEp0RzRjV1BpNHVMY255VW1KcEtTa3NMeDR4ZExpd2NGQlJFYUdzcXJyNzVLOWVyVkdUTm1EQUJ6NXN4aHpwdzUrUGk0a2tnN25VNGlJaUpZc21RSnVISWFNbnYyYkRSTm8zZnYzdm4rRHAwN2QyYm16SmtjT1hLRTJyV3p2OFljUDM2Y1VhTkdaVHQvN05neEhuendRWHg5ZmJPY256bHpKdVhMRjJtd2dNYzV1MjlJa0RPMG5GR3AwdVJjaCtmcFR0bFEwMEFyWXNkSlNtbzZUbWZXZDRqekNSZVkvdkV5WG5qdXdTem56V1lUZ1FGK09ZNXphOHRJM3AzMkxaL1BmcW5JOHJibGhDbkR0MkNTTkNnMWpoTUR5aUhNUmJJMTRhTTV5L2w3MndIQ3dvSndPZzEwM1ltUGp4Y1ZJOEtJZWZQekxHMTM3ajdDaHRYdkFqQno3bksrKzJFVDN0NFhQWithSm5qbStZc2wvT3gyblg2UHRHZEFFVVNoQ09FRjRDUGxrMTVDekhKY3FWMU1USXl2WVJoZGdKNVN5dnU5dkx6ZUJONHRkSUZLSVJLNXF5akdOWnZOUFF6RGVDODZPdm9IcDlPNU5DMHQ3Y2ZjM0pUVC9JODhhQkphMWZ5dUhpWW5uZWVtWnEySmJOUUNpeVVkZ0tDZ1VMNVorQ0dQRG5xQmhQUHhBRVJVck1xc0Q2TFFkUWVWcXRTZ1M4YkQ2NlY4L2ZsMFdyUzZpenIxRzEvMjNieXhwS2VoNnc3dTdkSGZ2WVZuN2NxditIWHQwaXh0ZmYzOEdmVDBxeTQ1Z3NONDVvVTNpVDMwTCt2WExDRTU2VHdDUWZWYTlmaHo0MnBxMXE3djdxYzdIRHc2S1B2cVNXNEk4ak5oc1RtcVcvMlA5Z0NXNUdzUVJhbkE2WFIyMVRSdFduUjA5SElwNVpKejU4NnRuakZqUnVxMStoWFVEcjlkT0FOdkgxOFNFODd5MWZ6M2VlQ1JKN0RackNBbGUzZjlSYWY3K3VEVWRXWk9lVFZMdjVhdDI1TjRQcDZRMEhDZUhQazZodUY2ai92cjkzV2NQWE9TcmowSEFtRFNUSmd5RWp5SGhKWmorSXR2RXhBVWdxN3IvSnN4ZmlhYXBtR3pXdEIxQjJhejYxNTJZNE5tL08rTjJVWHlNcHBKWHUyd0xOL0h2THk4SG12UW9NSFk2T2pvNzRVUVM4K2ZQNzkyMnJScHRtdjFVM3BhY05UOVF1SGo0OVBheDhmbjI2aW9xRlZTeWlVbWsybDVURXpNaGFLZU55RWhnZmo0ZUJZc1dPQjJlaGlHd2VqUm96UGxja2RzaElhRzhzSUxMekIrL0hpbVRKbkMyMisvN1I3bjdObXpXSzFXVHAyNkdPbDF6ejMzOE1BRER6QnUzRGdHRFJwRStmTGxHVHg0TUZhcmxjR0RCL1BVVTY3SXIvMzc5ek4yN0ZoM3Y2cFZxekp4NGtSR2pScEYrL2J0Q1ErLzlpTHh0R25UMkxBaCs3dG9ZR0FnTDczMFVyYnpuVHQzcGwyN2R2ajQrUERGRjY0RnNxU2tKT2JQbjgraVJZdXl2VkEvK09DRDZMcWViWnpTaHNNSWFxNGxPRmFkMlR0eU5jZ2wzamJ0aDdEbVU1T3Uxc2VrVVU4S0U1ckp2MGhsZS9iNWFmajcrK0RsWmNaaXRlUHI0K1YrWDM5dHdzVkZVNHZWanArdk45UGZkWldzZjNyays1dzRlVFpMQkpWaEdQUjg5R0wwZWJyRnhwUzNucVp4b3p6RkNlUUpvZmtESnRDYzlZcHNrdUoybkVoSm1LWVZuZmZwc2I2ZDZOS3hKZTlOKzViRXBCUkdQdHN6VzV2Z0lIKzY5NDUySCt1NmszNlBkTGlxVStTak9UL2d6TWMrdmx5aHVmNEV5Y2RNZ1VEaXBSKzkvUExMSWQ3ZTN2ZHBtdFpUU25tUEVCZTk3RkxLVWxseXF5ZzR1bS9IaUtJYVd3Z1JBdlEzbVV6OWc0S0MwcUtpb2xZQjMycWF0dUpLTjJXVHBqMXJOZ2w4dmZLM2VsZ2p3L21RbEhTZWxHU1h5dmo1dVM2b2FXa3BuTXNJb1E0S0NxVmw2dzc0K1FYZ0h4QkVoTW5Nd3JtVDZmM1ljQUtEWEpFZlByNStXQ3hwMUtqbENxazdGMythbjM1Y1RLOSt6N0pyMngvODhNMDhuaGd4M3IxRnAxUFhSK2pVOVpGc01wMDRkZ2hjemlSTVpqT3JmMWpJeUxIdjR1c1h3TXFsODdIYnJOeDZlMmYrMjcrVCszb09aT1A2NVp3NWZaenlGZktYSWR6WFc4TnNFamlSejZvSFlRVVFEUFFWUXZRTkR3KzNSRVZGcmNsNE9GNFdFeE9UNDBOSlFlMHdQdTRFalp1M29VYXRlbWlhQ1NrbE5XcmRpTjF1dzJReXUvOTlLVlpMT29ZMGFOdnhBYng5ZlBsMjRReiszZjAzZ1lIQnBLWW00N0RiaVQzMEwzYTdqY0NnRUo0ZFBaSFZQeXpBYnJkUnJVWmRJaHZkekdmejNnSWh1S2xaYS9lNDRSVXFFeFJTam5HaitsS3RSaDA2WnRpb24zOEFJYUhsT1hQNk9BNkhLeURuM05uVE9KMjYyMlpkN1FJcEgxNHh6NzlCYnV4UTNjY3VJb1FvRHd5UlVnNHBWNjdjaGFpb3FCV0dZU3l4V3EwL1RwNmM4d3FrMHRQaTBWTkY2VWNJRVFEMEVrTDBNZ3pERmhVVnRVNUt1VVRYOWU4blRweDR2akRubWpScEVuNStmc1RGeFRGaHdnUkdqeDZOeFdKQlNzbkdqUnNaT25Rb0RvZURaNTk5Tmt1L3JsMjdjdnIwYVNJaUlwZytmVHBPcDh0aCtjTVBQM0QwNkZHZWU4NzFzbW95bWR5VkU4UER3NWt6Wnc1aFlXSG91dTRlUHhOTjAwaFBUOGZoY0xpM3g5eHl5eTBzWGJvMFYwNFRnQUVEQnRDclZ5OEFWcTVjeWViTm14ay9QdnUyN0V6OC9mM3g5L2ZuL2ZmZngyWnpYVi9tekpsRFFrSUN1cTVuYzVMTW1qV0wwTkRDcmY1V0VqRzc2aVg3QVErQWVNRG1JKzFuOW96NFdVcXhSUG9ZMzFXdU55MWJCS1lVaEFwUlBFbGhYeDgza09DZ0FJYVArWkMyZHpTaGZkdG0yZHFjVDBoaDJzenYzTWNPM2NtazE0ZlNxRUd0SzQ3NzVQQ3ArY3FIa3hlRUVBak5DOFBRdzRweW5tSjFuQWhFR0tKb0hDY1A5cmlEQUg4ZlBweTFqQ1hMTnRLc1NSMG1UbDdrL2p3bDFjTGVmVWVaT3VrWnhyLzJXSkhJa0I4eUlrNXdYaENCUUdKTVRFeUVZUmc5TWg0eU93RGVsejViWm5yL2hLcm43SEdFRUpLTWZZQVpaTHNwQTk4NkhJNWxtVGZsZVN1UE5nVFpOc2cvLzBsaEl4dTFBR0RaTjNNNWUrWWtBQlVxVm9XTVpIdjc5dndOUUVoWU9CM3VmZGpkejlmWGo0REFZR1o5RU0xekw3Nk50N2NyakhQVCtoVzA2OXdMdzNBeWUxb010ZXMyd0dReTA3elZYVmpTVTVueDdpczg5K0xGbFk5TEgyVEppR3pKSkRVbG1ka2ZSUFBBSTAreWF0a0M2dHg0RTNHbmo5SHY4VEVZaHNIbWphdlpzM016Qi9adVovaExiMmZiNDV0YmhCQUUrWmxJVE5YYkwxeDlLckp2bHlyNzhqV1FvdFJ3aVIzNkFUMDBUZXRoR0lZaktpcnFaeW5sRW92Rjh0M2t5WlBqS1NRN1RFdzRTMmc1Vjc3SnZrTkd1M1ZaZDlneG1YSyt0WDZ6Y0FZbmpoNmtXbzI2OUIvNklnQmRIM2lNRnJlMDVZOE5xNGlQTzBHUDNrTTVjZXdReTc1MkplRDBEd2ptM05rRDdObXhtU1l0YnFkcTlUcjBHVGpTdldJUDRPM2p5K2pYM2dmQTRiRHo1U2Z2a1hJaENhZFRaOFRMazFtL1pnbm56N25DdmkyV2ROTFRVOTNqQTlTNThTYTYzSjg5SXUxYVhNa08xWDNzeWx6eU93UURqNXBNcGtjREFnTFNvNktpVmtzcGw5anQ5aDhtVFpxVWpOTFRJdGRUUmRranM4S2ZFTUpIU25tZnBtbjNlWHQ3Znh3VkZmV3JsSEtKMCtsYyt1YWJieFk0azMxc2JDenQyN2VuWWNPR21Fd3VoMlhEaGcyeDJXeVl6V2Izdnk4bExTME53ekRvMTY4ZnZyNitUSm8waWQ5Ly81M1EwRkFTRXhPeDJXenMzTGtUcTlWS1dGZ1lNMmZPWk5hc1dWaXRWaUlqSTJuVHBnMnZ2UElLUWdqYXRtM3JIcmQ2OWVxRWg0ZlRzV05ISWlNakdUSmtDR1JzOWFsUW9RS3hzYkZ1V1k0ZlA0NnU2K3pmdjkvZFB5Z29pQ3BWcXJnZEc5N2Uzb1NGaFZHbFNwV3IvZ2FMRnk5MmJ3K0tqNDlIQ0VHRkNoVVlPTkFWclphY25FeDZlanFWSzdzVzBQcjI3VXYzN3QwTCt0T1hhSFJYVElUTGZlTENHeUh1RVlKN2hFTjhGTDkzNUcrR2xFdDBYUzZ0MW5UYUNRQU1HU1RNUmYrNi91THpEMk0ybTNscDNHeU9ISTFqODEvNzJQelh4VXZseWRQbmlEK2J4T0xQeHZIMDQwV1RrNnFnQ0dFR3lQTld2cnhRdkJFblFvWnBSVlRJcDF4WUVCTW5MeUl3d0plQmZUdXhmZGNoWGhuOUNCWENRL2w3MndIZW52bzFJNTU1Z0pZdGlqZFp6YlVRd2t5NlZiRDgxOUFub3FPanV4aUcwVW9JSVM3M3pPWHcwUFJrZEhSMFp5R0VOQXpEL1JKL3JXTXBwY3h0MjB1UFMrSTh1VzE3Nmt4OE9ZQnFsU3VkeTF6aExJeDVnQ1k1L1cweXB2QUI3aE5DM09mdDdhMUhSMGV2bDFJdWNWb1NXM241aDRyQUFwU1UvUDNYbFRnY2RrSkN5eE1TNnRvUGV2cGtMRTF2dmdPckpZMjY5WnNBY1A3c2FYNWQ5eDFWcXQxQXZValh1UWY3UHNNSGI0MWg1eitiYU5tNlBXU3M0bjIzZUJhbmpoK2hlcTE2OUI0d3d2MmQyclR0U3ZXYTlmRDF1MWhDL0lOSlk2aVhNY2ZSSXdmY3lXUUI0azRkNVk1MjNkaXpZek4zdE92R3dubnZNdktWOTl3UHozMkhqT2FEdDBZeitObHhCQVlWYkw5bW9KK0pwRlJkWEVnOFBqWTZPcm9HZWZpN2Nvbmo2M3JzazVkeDh6TDNkZHJucGt2T1E0WU5adGlobHhDaWl4Q2lpNysvLzBkUlVWR2JwSlRmR0phRTVzSS9MTjkycU9zNmRlczNjYytYbkhpTzVHVFhkcmFVNUVSTUpqT3hoL2ZoMUIxSUlQYndQaXBYclVYL3g4ZXdmZXR2N041K3NUTHFzbS9tc25iRmw2U25wZUowNnV6YnN4WGQ0U0NzZkFRQWQ3YS8zOTNIWkRJUkZCekt1RkY5Q1NzWGtVV21sQXVKM05keklIZDNmcERIbm55RmcvdDI4dVAzbndId3lNQ1I3bmFIRHV4bXdkekpQRHM2OXduOXJrYW1IYWFublI4ZEV4T3pUVW81TUEvM3NhRlJVVkVkTHIvT1p0NC9McjhPWjU3UDd6a3V1VGNWMTdsTDlMVGw1Yi9ESlhycUQvVFVOSzJucjYrdlBTWW01aWVuMDdsRTJpNjBGcjVCU2s4TGdVdzlUVHg3S0NvNk9yb3l4WFM5eXZ4L1h2dms5LzVSRm1SZHV2S25PZ0F4TVRGdjUyR2VHM0xTaXd6N013TWRORTNya0xIdDgwL0RNTDdOc010OEVSY1hSOFdLcnVpb0NSTW11QjJXTnB2dGlrbFIzM3JyTGY3OTkxOGlJeU41NHczWGM5V3p6ejVMbHk1ZHNpU0gzYjkvUDFPbVRBRWdKQ1NFRXlkT3NHSERCanAwNkVEOSt2V0ppb3JLTW9ldnI2OTd1NHpkYmljNk9wcUVoQVFjRGdmejVzM2o4ODgvNStSSjF5SmNhbW9xRnk1Y2NJOFAwS0pGQzU1ODhrbjNjWEp5TXIvOTlodWRPblhLOWgycVZLbkMvUG56QWVqZHV6ZTllL2NtTmphV2dRTUg4dmpqajlPMWExZkN3OE9KaTR0aitQRGhUSmd3SWNka3VIa2xQRlFuL3QrUlAwbVFHRklpa0lCRUNBT2t4QkJTQ2lrMWhJR1FVaUl5MmdrSkdLNzJXZHRKa1RFV1pJd25ESVNybjBSS0xXTnNpY2k0a0F1SndIQUZpVWhwU0NGQlNrMW9HZTJRQXFwY3NvUkF4cDBnODlna0pYY0xJZTcyOHVMOU0zdEhiZ0hqV3hBVk1uY25GQ1dCZ1g2TWVtVW05M1p1aFpmWlROVXE0VHo3eFAxNGVabFkvdU5tUHZsaURlKysrUlRoNVlNSkwxLzR1VW9MQlZjd1F1bHhuR2hRWkhFNnArTVNhTm1pSHIxNjNBbkE5eXYrb04rUXQ2aGRxeEpuenlYemYxR0RhUkJaSTFzL2gwTm4vc0sxTFBwbS9SWEh0dHJzUlpMZnhJVUFKSnFHUXdpUkpxVTAzQTdKSExqRVcrNHRwUXpLT0JZWm40bk1ZeWxsNWhPcUVFS1FlWnhUMjh6ank5dGVlbHdTNTdsUzI4dm4yYm5uUURCQTFVb1ZVNi9VTmovelNDbXYralNiMFI4aGhGbEtXUm53MWNTbGp1YjhFUnhhSHQyUk5RL21ucDFic0ZrdHRMaWxiYmIyZnY0WG5SNWVYdDRNRy9NV1ppOHZmbDc5RGNkakQvRGdvOCt3N0p1NTFLclRnTDZEUjJXSkFyRmEwckZhTFZ4NmlRd01ET0dKRWE0UXpSbnZqczB5VjkzNlRhaHpZMk1Xekh1WGJ4Zk9vUGVBRWN5ZWRuRnJuTGUzTDA4OS96b0xQM21QQng1NWlwdWEzbHF3SDBNQVVtcVgvTjIwSytuVzVjZVhyUHhlc1UxSjduT0pIZ0pjc1U5bW05ek9YZEw3NUhCT3k3Z201cWdpbWIrTEVFS1RVb1lEdm9iaDFBcGloMmF6bWQ0RGhyTm41eFlBRHV6YndlN3Rmd0NRbEhpZXROUmt2bDg4bThDZ0VPbzNiTTVQUHk2bXg4TlA0Qk9SZFd0YXJSc2EwT3EyRHB3L2Q0WkZuMDZoY2ZNMmRIL29jWnhPblIxL2I4eHg3anZhZGVQZlhYL1JxazFIbXJWMDNlL09uNDNqdmY4YlNaT2JiOC8vbHlvSXd2WElhQmlHUTlPMFhOL0hBSDhoUlBuTHI4R1ovNy9zdWl4d3ZkU0ovSjY3ZE96Y25ydVdYTGs5QjVpdnBxZVgvRGJlVXNxS0pwUEpXMG9wbEo0V0lnSUVydnZGNWRmTzNGeUw4dE1uVTZjdTczTzFhM1orcnZObFNWWS9YeDlmS1JGU3ltRzU3WlA1REplTHlDME5xQVQ0WG5iUHlUVzZydE95WlV2M1hQSHg4Wnc5NjlxQmNmNzhlY3htTTd0MjdjTGhjQ0NsWk5ldVhkU3RXNWZYWDMrZGRldldzWDc5eGZlUnFWT25NbWZPSEM1Y3VJREQ0ZUQzMzMvSGJyZTdvelFlZWVRUmR4K1R5VVQ1OHVYcDJMRWpsU3BWeWlMVCtmUG5lZTY1NStqZnZ6OFRKMDVrNjlhdHpKZ3hBNEJ4NDhhNTIyVlcxWms1Y3laWDR0U3BVd3dlUEpqKy9mdG5PZi9ISDM4d2UvYnNiTzFyMXF6Sm5EbHoyTEJoQTMzNjlDRTRPSmd6Wjg1dy8vMzNjK09OaGJpWUxhV0dSQU1FVWdnRUFvbVFFZzJrY0QwY1pueUcxRUFJaEhRZFN5a2t3dFVPMXpHZ3VjWVFybnVEeTBPaUlhUVFMbHNSMHFWZ211dVBMUVVJSVpHYXpCaGJ1RHd0SWtPdmhKU1l1Y3F6eXNXUGhFRElDQ2sxSHlHbGR0RTBpNDREQjA4dzRwa0hhTkhNOVM3OXp0VEY5QjB5RVc5dk14WENRNWs3WXhUbHkyVjNtT2dPbmRGaloyRzZTdkx5MUxSaXlza3NCSm9vb3EwdEdSUnZ4QWtpRVZuNENjMVRVdE5KU2s1RklKajY0UkoyN1kzbC9Qa0xkR3pmZ3JxMXEvRGI3N3Q0OGJWWjFLZ2VRVVNGVUFJRC9iaXpUV051YlJsSmVycU40VS8zb01kOVZ5N1p1dmJudi9IeEtacXlXVkxhOGZlRkI5b25mVnExOFl6WFkySmlRb0Z1UUM4cFpSY2hoTjhscTFMdUM3R1VjdnFFQ1JQS1JGSzlnbElyc3RrdkFPUEhqMjlYbU9PT0d6ZHVpQkJpN3VYYjlETnUxQTRwNVFaTjA1WUEzNDBmUC80VXdMeVZqemVVeUVHcFZxY0k5cytmK2QzVTlGYVdmL3NKSjQ4ZmRwODdjL280UHI2K2JONjRKa3ZiMW5kMm9WcU5PbG5PSGRpM25SKytub3VQbno5QklXSDQrUWZ5eU1DUkxKejNMc2VPN0tkV25RYnV0ckdIL3VXN3hiTjRabFR1VnYyT0h0N1BOd3MrSkNTMEhFOE1IMDlBWURERFgzb25XN3MrQTUvbis2L25zdW1YNVR3eFlueSt0dXlrV3AxSWlmUVBxdlRtaEFrVC9zM3pBSXBTd2JoeDR4NFRRc3kvZ2gwNmdZM0FVbDNYbC96Zi8vM2ZjWUI1SzRjMmxNZ0JCYkhEUzduMTlrN2NlcnRyOWUzYmhUTXdhUnJWYXRhbDE2UFBYTFZmNCthM3NYcjVRZzc4dTRQMjl6ekUvcjNiK1BqOWNkU3UyNUFPOXp4OHhYNmR1ajNLRjNQZXBtNzlKdmo1QmJENDh3KzRxME1QeXBYUGUvNkhncEpwaDE0K1FlOW0yT0hzM043SGdBL0dqeDlmSnU1alVWRlJvNEhKVjlCVEcvQ3psSEtwcG1uZng4VEVaR3dwRzl4UUlnY3JQUzA0bVhvYUdGcGp2THBmWE4vazU1a3VLaXFxaXhCaTFTWE9GYmg0TFRLa2xIOUlLWmNhaHJIa2pUZmVPQUlRSFIyZHIxQUlzOW5NcTYrK3ltKy8vUWJBbGkxYjNNNlErUGg0a3BLU2VPKzk5d2dMQzZOMTY5Wjg4c2tuakJvMWltclZxbVVacDBtVEpuVHIxbzJUSjA4eWZ2eDQyclZyeC9QUFA0K3U2NnhidHk3SHVSOSsrR0UyYnR6SS9mZmZUOGVPcmdYZmt5ZFAwcjkvZnpwMDZKQ2ZyNU9OMk5oWXVuVHBncjkvMW9BY3A5T1pwU3l5MVdybHd3OC81UGp4NDV3OGVSSnZiMjg2ZHV4SWxTcFZxRisvUGhzM2JtVElrQ0g0Ky9zemF0UW9tamR2bm0rWnppV1ppV2o0UWJ1Q0wwMFdMZkY3Ujk0bDRWZlhrVVJlRW5jaUJBYklMU0NXQ09sWUd0Rnd4bjhBWi9hTWJJWXMyc1M1WitJVDhmZnpZZCtCNDZ4ZXQ1WHR1dzVqTm1sMDdkd0tiMjh2ZnQyMGk4RlBUNlplbmFxRWhnWVFHT0JIN3dmYlVyVktPS2xwVm1aUGY0SHExU3BjY2Z6Wm42eThZalhiUXNYUWtjaVVvcHlpbUpQREdvbUN3bmVjT0owR1M1WnRwRkpFR0Q0K1hnem8wNEhhTlM5NlcyOXVYZytIN3VSSTdHa3VwS1JqdFRxb1U5dTFOKzlVM0huYTM1MDkrYzJsZEdwL2M2SEw3Q2JER0hRcFV3RXlFaGwrQVh3UkV4TVRhQmpHdlVCUG9Kc1FJdWlTaTM2SnZqaVVOVEwrSmhaTjA5WVlockZVMDdRZlltSmlFaTV2TjZScnpiMmZyVHp5YTBxNjgrNGd2L3p2V3o4V2U0QzJIWHRTODRiNmZMOTROcmZjM29sNmtVMzVmdkZzSWh2ZFRQMUdMVmozNDJMM2ZuR0FnL3Qyc21McHB5U2VqNmRyejRHMHVxMkRPMktrU2ZNMm5PNThoRm52UnpIZ3laZHBjSk1ycXZ6b2tYM1VydHNveTl6SlNlZUllWEdBKzloc05yc1RmZm42K2RPdDEyQjhmSHo1K292cDdqYm40ay9oNWUzajNsb0U4T3lvTjBrOEg1OHZwNG1Va3BSMEoxS3lmbUMzV3VvaHVBeHpXYmczVWtxYkVPSW53ekNXbWt5bTcySmlZczVkM3FldzdQQnl6cDg3dzdhL05qQjYzRFNtVFhxUlcyL3ZuTTF4bVhucFBuUmdOd3ZtVGFaeHM5c1kvdUlrL3Q2OG5wcTFJK25XYXpCYk5xM2xnN2RmWk9DVHIyUnhaRzc3YXdNbWs1a21MZHJRK281NytIanFPSUpEeStFZkVKU2xlc25sdUJ5cmZvU0c1UzRSWUc2NWtoMnErMWgyTkUyVGw3MnNwUUtyTXZRMHh3b2ZTazhMRjFQWThRQUFJQUJKUkVGVUIzVy9LRjNFN3R1ZTUwV3dUUHU3eElZY1FvaGZETU5ZYXJWYXYzdm5uWGZpcmo1Qy91bmV2YnM3ZDhla1NaTXdtVXcwYU5BZ3gybzBsOUt1WFR0bXpackZsaTFiR0Rod0lILysrU2ZQUGZjY3pabzFZOUNnUVZmc04zVG9VRjU5OVZWYXRteEpZR0FnYjd6eEJuMzc5blZIcVJTRXVMZzREaDA2UktOR2piSjlscHFhbXNWeFlyRllxRnExS2syYk5xVm16WnJ1N1VNREJ3NWsvdno1OU9yVmkxNjllbkhzMkRITVpqTUpDUW1VSzFkMDFiVktBdTRjSnpJak9nSWNocFFicEdTcDJXd3NyUkE1L1ZRTzNWS2tVYlNPazVPbnpyRnEzVllxaElkUXFWSTV4clJ2UVVUNHhXUzliZTlvUWxxNmxmOE9uMEozT0xFN2RDcFhLb2ZkN3VCOHdnVXFoRjk5Ni8wVGc3c1dxZnlaU09sQVNvcTBXbFp4SjRkTkxJby9mbWhJSUpNbURDVTkzVXJYWHEvUjlvNG0vTUtPYk8wT0h6bk52WjFiMGU4UlYyNEhYWGZ5MzZGVDFLOVh2ZEJseWkyRzRkcHljZmo4djlrOFpERXhNYW5BMThEWHc0Y1A5d2tMQyt1c2FWcFB3ekM2bDhXa2VpVVJLV1d5RUdLRmxQSTdUZE4relBpYlhSV25JV2VBdk52cU1QRHp6bjlFbWErZlA0RkJJWmpNNXF6LzlnOGdNQ2dFTDYrTFdiaDMvdk03bjgxNmk3czY5cUR6Qy8rSHIyLzIrdXRkN3UrSHBwbVkvVUUwYmRwMjVhRit3emo4MzE1dXZ1WHVMTzNxUlRiTGt0ZUVTeExHVnF4Y25ZcVZxK04wT21seDY5MlVLeGRCNUUwM3MzVFJ4MFJVcWtiZCtrM1k5dGNHN21qWERULy9BUHo4ODFlYXpHbzMwSjBTQ1IvbWF3QkZxU0VqRFB1Q0VHS2xZUmhMYlRiYmoyKy8vZlkxVnh3S3l3NHpzYVNuTWYvak4rbHd6OE9FbGF2QS9ROE5ZZDZIci9QMEMyOFFVY20xa3Fqck9yLzkvQU1PdTQzS1ZXc3k5TGxvcWxSejJVQndhRG1jVGgyVHljUnRkOTNEemJmZWpiZVBMd0FYa2hMWXRlMTNUcDA0d3NDbnhtSVlCbUhsS25BbTdqaW5UaHptNGY3RHVkd0hJYVhFNmRSWnUySVJ2Njc3bm1GajNpcjBGOUxjMktHNmo3bkkyRHFVQVB5UUVWbXlPaVlteG5xdGZrcFBDNDY2WHlneTdDOWRTcmxhMDdRbFFvamxWNnE0VmxTY09uV0tOV3ZXc0hEaFFvWU1HVUtQSGoyb1g3Lys1WEpDeHBhWmNlUEdjZmZkZHpObnpoeCsvUEZIR2pkdXpJZ1JJMWkyYkJsRGhnemhyYmZlb2ttVEp1NithOWFzd2N2TGkzYnQydEd6WjArR0RSdEdoUW9WQ0FrSjRmSEhINytpWExHeHNmajcreE1SRVhIRk5wa3NXN2FNbGkxYlVxRkM5dWlDNU9Sa2dvTXZidVhZc0dFRGYvenhSNWJ2dG5YclZ1eDJPLzM2OWVQbW0yL080Z3h1MjdZdER6NzQ0RFZsS0FWWUVLd1JRaTcxTVV3L2hEU2FrbTJSOVZLRXhvV2lqamhwMGF3ZUxaclZZOU9mZTVqOC90ZkVIajJUWTd1L3R4MWc4djg5U1dSOVYrcUxnNGVPVWExS09MNit4VlAxNTFwSXFRT2k5RGhPcEJCRkVuRnlLUUgrdm94L05lZXFPZk0rVzVYbCtQZk5lNmhXTFp4eVlVRkZLdE5Wa1RvU0xPM2FyYitxVlV5Yk5zMEcvQUQ4RUJNVFl3WktmOTJ1RW82dTY5LzcrUGg4RVJNVFk4OUZjemNCNmJXWFdBS09ua3hKZDFZdGpBZmh5M0hxRHB5NlRtcEtzanNCYTRQR0xYa3BaZ1lSbGFwaHQxbEpUMDhGS1VrNGQ4WmRYUWVnMDMxOXFGYXpMcWRQeEdLM1dUbDhjQThQOWMxYUxpL1RhV0pKVDhOdWQyV0lqejIwRjVQWkMxMTM4UGZtOWZ5ODZodXFWcS9OdlErNGJERXg0U3hWcXQ5QVFHQVFkcnVWU2RGUDA2elZYYlRyL0dDK3dyWlRMRTZBRS81cE5iKzdkbXRGYVViWDlSV3BxYWxmWlZ3amMwMWgydUdaMDhmNWJQWWtxdFdvdzkyZFhROSt6VnZkeGFrVFI1ZzZjUlJkSDNpTU5tMjdzbmJGSW1yWGJVQmdZQWpmTFBpUUJ5L1pJdEdveVMxWnhzeDhHUVZJVGIxQW03YjMwYXBOQjNiOHZaRy8vdmdKUC84QW5obzVBYlBabXlXTFBtTHR5a1hjMU93MmJtcmFtbnFSVFRoOThnakhqaHpBM3orSTBhKzk3MDdpV1pqazFRN0w4bjFNMDdUNXdQdmp4NC9QMHhPdzB0T0NvKzRYQ3B2TjlxZWZuMStGOGVQSHAzdGkvdFRVVkY1KytXVUdEUnBFeFlvVkdUbHlKS05HaldMR2pCblVyRmtUTWh5V1gzMzFGVmFybFRwMTZqQmx5aFRxMWFzSEdTV0hIUTRISnBPSm5qMTdjdSs5OStMcjY3SzlzMmZQOHNzdnYzRHc0RUVtVFpxRVlSaFVxbFNKSTBlT2NPREFBVjU5OWRVY0haYTZyak4zN2x3V0xseklyRm16cnVrNE9YSGlCUFBuejJmeTVNazVmbjd1M0xrc0pZVjc5T2hCang0OXNOdnRyRnUzanNXTEYvUGtrMDh5Zi81OEhuNzRZYlp1M2NxQUFRTzQ2NjY3M0tXVlN6dGVtczgyNlV5TmlHZzA0NXFMckpsSVF4NUgySkdHamlpR0pMRU5JMnRlOFQzNnVkSFRzeHl2L2ZrZmJydTFZWkhMbEJ1azRRRHBRQmp5ZUZIT1U3eWE2dVFNSmpEMFZEUnowZXgxU2ttMU1PaXA3RGtWQUJJU1UranprR3YxWE5lZHpQN2tSeDd0WGFocEwvS01ZVmhCeWlONTZSTVRFNk1EMmNMUEZjVkxab25odk5LN3QzQit0anoySTR2TmVFTjNTc3ltd2wxMFBYVWlsc1dmVDhQSDE0ODcyN3ZDUTcyOHZOMnJpV2ZqVHpGNXduTUExTHdoa2h2cVpRMjViSEJUU3hyYzFKSXpwNDlUdVdwTktsU3NTbkpTZG9mNG9ZTzdXZlRwRkF6RHdOdkhsMjRQRGtKM09EajQ3M1lHREgyUmFqWHI4dFg4OTltMmRRTytmZ0U4OE1nVEJBYUYwdjJoeDJuZjVTRitYZmNkSjQ3K2wyZkhpZTZVV0d3R0FqN3EzVnNVclNkV1VlSXBDWGE0N3NmRk5HMXhPeDI3UHBKbEJlMituZ01KS3gvQjBjUDdFRUp3NXZReEhoMDhDaDhmWDlhdVdNUzdiNHpBWWJkbDJhNW1HQVpTU2d6RHlkMmRIcVRML1gzcCtvQnJhOXdYY3ljamhLRDNnQkhVcmQvWVBkZnpZNmR3Y045T3R2N3hFeWtYRWdHb0VGR0ZYbjJmNFk1MjkrZjdlMTJOZ3RwaFdidVA1YlJsTERjb1BTMFk2bjVSK3NqTWNaS1hMVHVaSmI0OVFXeHNMR1BIamlVeU10S2RVTFZ6NTg0Y1BIaVFnUU1ITW16WU1IcjE2c1djT1hObzJyUXBZV0ZoVEp3NGtaZGZmdGs5eHAxMzNwbGx6RXluQ1VCU1VoSVBQZlFRM2JwMVk5MjZkU3hmdnB5Z29DQ21UNStPdDdjM2I3LzlOblBuenVYdXUrK21iZHUydEd6WmtvTUhEN0pueng2Q2c0TlpzR0JCdG1TeWwzUGh3Z1ZlZWVVVk9uYnN5RzIzM1FiQTZkT25YVkZsWVdFa0p5ZXpmdjE2aGcwYjV1NnpjZU5HVnE5ZXpkYXRXK25Zc1NPVEowOG1QRHljenovL25HSERobkgwNkZIbXpwM0x4SWtUYWRteUpaMDdkNlpkTzgrK2t4VTFGU0t2SFEyYkRVM3NRb0toSjJQeUxwK0xEZ1hqNzIwSHIvZ2VmZUxVeGR2WXlWUG5XTGw2Qy9NK0dsM2tNdVVHUTg4d2NVM3NLc3A1aWpWTTl2eWU0UTExb2UzeERXNkJsMSt0UWg4L1BkM0t3d1BlWU1XM2IrVDQrYnpQVnVIcjYwM2YzdTNSZFozUEZxNWo4SUF1aGJadk9EK2tubHVEZEtaOFhySGhCem03OXhRRkpqODMyYUptOXZlSEsvcVl4YkhnQUxOM1dGRFJKQjYrR3BuaG9QbkpMNUpYbkU0bkpsUGhSZFlrcGppNGtLYmJNZnRWZjZ4THBmaENHMWhSNWlodU85UjFQY2VWTmNNd2tJYUJJWTJNb29XdTFVR3psM2V4MkdoK1VIWllmQ2c5elQ5S1Qwc2Z4ZlZNRngwZHZiUml4WW9QUFBQTTFaTW5YNG5mZnZ1TmxTdFg0dVhsUlkwYU5SZ3laRWcyTzFteVpBbTdkdTBpS2lxS1YxNTVoWmlZR1B6OC9KZzdkeTdmZnZzdE5sdDJoNlZoR0RpZFRnWU1HTUFUVHp6aC9temN1SEVJSWVqZXZYdVdiVEJTU3JadTNjcnk1Y3RwMDZZTlhicDBZZVBHalp3NmRZcmV2WHRua1NlenFzNktGU3V5bkI4elpnenA2ZW04OTk1N2JxZk40c1dMZWVlZGR6QU1BMDNUdVBQT08zbjc3YmZkMTQ1ZHUzWng2TkFoT25YcVJFREF4ZXFPN2R1MzUrZWZmM1lmSnlVbDhmUFBQOU80Y1dOM2hFMWVXTFZxRlgvKytTZmp4NC9YU25weTJQeHdkdDl6VlF6RGROSTNxQmxlL2psVzFTNDBOdjI1aDVXcnQvQi8wWU56L1B5NTBkTjU3c251Uk5hdndibnpGL2gxNHc1M05WdFBZMDgvaEMxbEIwSTZLa2MwbWxGa09ZdUsxV01najcvZ0Y1L2lURFA3MWhCK0lRV3YyMzI5STZXVDFQaGxJSXpSRlJ0ODhKNm41U210Vkt0V3pROVhtR0V4MWNQS0hmTlh4aTR3Q2ZwV3ErRGpVZWZkOVlTVWtoTm5iUmlTQlk5MXJkVS9GMTBVaXF1aTdERHZLRHNzZnBTZTVoMmxwNldUNjhWeGtsZXU1ckRNL08vUzZtVGUzc1huc0R4MTZoVGg0ZUY0ZTJmUFpXRzMyOUUweldQYmJVcTc0d1FnYnMvSU0xNSsxU0w4UW03SlJldXlpU1ZwTTdydDVPbUtEZCt2VXBUekZPc1NnYWcreFNJbCt3MW5XbkZPVzJKeE9oSmRSWm9OUTJWNUwwSk9uRGhoS1dsT0V3RE40RU5EUXBwVlJRL25salNyRTBPQ0ZDckpuNkp3VUhhWWQ1UWRGajlLVC9PTzBsUEY5Y1NWSEErWlRnbHZiMjk4Zkh6dzlmWEYxOWUzV0tPOHFsU3BrcVBUaEF3SFRsbkpVZUlwTkNHWDZiWTRwRlRYLzV5UTBrQzNud0hCc3FLZXEvaGpLNFg4emRCVHNpVXFLb3ZvTmxja2tjbTdhUGRqS1VvbUE3clYraDNZbHBHNHJ0QndPdk0zWG5wNnJuTlZlWXlVZENmQXRvSDMxdnJqMnEwVmltdWo3RER2S0Rzc2ZwU2U1aDJscHdxRm9wU3dGS25qdEovMXRCd2xFcWY5REVnZHB5R0xQQUY0c1R0T05DbVhJaDA0N1dxcnFkTitCbUJuK1hyVFRuaGFsdEpNcmNpbTM5YUtiUHF0cCtYSUNRblQ3UTZKeldFVTJwanJWbjdGajk5L2thYytaMDRmNTgxWGgzSWhPZEY5YnZPbXRTeWM5MTZXTmttSldmTWJmakhuSGJiOXRTSEx1WStuanVQUWdkMzVsdjlLMkJ3R2RsMGlZWG91bWlzVXVhWW83UERqcWE5eGNOK09QUFhadkdrdHM2YU95N0t3c0hEZWUyemV0Tlo5ZkhEZnppd3Z1NFpoTUhIY1V5U2N6MW8rOE9WaFBRc2svNVZRZHVnNWxKN21IcVduQ29XaXRIQldubDRua2VjZGxqelZFaWt6T05KalFYQzJjdnpPZFVVOVY3SEhWcGt0OXQ4ZC9uNjYzWExFYlBiSmV4blMwb0xodEdMb3lVZ3BGM2xhbHRLUEtPZHBDYTZFNFNjWG1pemluWlIwdlp4UFNNSHJvSjgvRzhldjY3N0RQeUNRM2RzdkxyTDFHZlE4SDArTklpVFU5Vk00SEhacTFxNVB2OGZISUtWazhlZlRlT0NSSndGWTl2VmN1ai84ZUpZeGYxcjFOVHYvMlVTdnZzL1N2TlZkQU5oc1ZuWnQrNTM3ZWc0c3NOeTVJU1hkaVlRRXcwOHVMSllKRldXR3dyYkRuZi84enNGOU8waEx2ZUErVjZsS1RlcldiOHlhRll2dzkzZFZsVXRQVDZYemZYMjQ3YTU3U2JtUXhPcGxDM2pxK2RmNWIvOHVFczdGY2VzZG5kMzlEeC9jdytybEN6a1hmNG9uUjR5bll1VWFBUHkzZnhlR1U4OVhXZS84b096UWN5Zzl6VDFLVHhVS1JXbWhVYU92N1hGN2gwL1ZiYWRmZCtvWE1KbURQUzFTaWNIcFNFYTNuMFpLcG9wMjYvV2lucS9ZSFNmbFdzNUtqdHM3WW9uaFNPeWRpK2FsRm9mMUdBQzZsQ3M5TFl2Q2N3eHVWOXY2MmNyWVQ5S3N4dWl3SUlsSksxalN2M2t6WHFmUHdKSFVqV3pLTytPSEVUMXBQbVNVS0k2b1ZKVVJMMDhHWVAvZWJmeis2MHFrbEh5M2VEYmhFWlZwMmJvOVVrcU9IejNnamlMWnMzTXorL2Yrd3gzdDcyZnM2N093V3RMZGMrM2R1WVVxMVc4Z3JIeEVnV1RPRFU2bnpOemJQMjl3dTlyV0lwOVFVYVlvVER0TVREakx0d3RuOE9yL3plWFVpU1BzM1BZNy9SOGZBOEJ2UC85QXk5YnQzYzdHRlV2bm8rczZWcXVGVDJlK3liMDkrbE94Y25VQ0FvUDU4cFAzcUhOall3Q1dmenVQb09BdzJ0L3pFUFVpbStGMXlWN3pIWC8vUnJNTVoyWlJvK3pRc3lnOXpSMUtUMHMzd3FiMzhiUU1Da1Z4NCtObm1tNjN5QmZ0cWZ1Qy9VSlZrdGhNN0duN0FabnM3V3N0bGx4V0hzbm1vMGsra1lhbHQ4TjZDaS9mSWsxK1cyTFJyY2RBY0xqYVRkUHlGaU9yS0hXWURERkRGL0tGVkl0VEN3a29tRWxXcVg0RGNhZU9jZmkvdmVnT08ydVdmd2xBU0ZoNGp1MFRFK0xac080N3lvVlhKSHBNZjV4T0o3NStmdnp3elR6dTd0U1RhalhyOHZpd0tMeTlmYmlRbE1BSGs4WXdmckpyRzlDV1RXdHBldk1kekp2eEJvY1B1cmJtV0MzcE9KMDYrL2I4alg5QWtMdjZ3OENueGxJdnNtbSt2MWVxMVltVUdNTE1qSHdQb2xCY2hjS3lReUVFZGVzMzRaOHQ2emx4N0JBWGtzNjc3ZkJLK1NSMi9iT0oyRU43dVpDY3dMSnY1Z0xnNit2UDBrVXpDUWdNNGJhN3VuSnZqLzRJSWZoNzgzcjI3dHpDZ0NkZXdtcTFzT1B2VFR6OS9PdEVqZTdyTGpPZW51YktJemI2cVc3NFpVUU5BRVMvL1JsZVh2bVBWRkIyNkhtVW5sNGJwYWVsbXlOSGRwL0pSVE9Gb2xRUlZudHEwcG05STk3WGJTZkc2YllhbUgwcWVWb2tqNlBiNHRCdEowQm9VOHZWbVpWY0hITjZLQTJ5dmhITXlmYTBmMFBLb3VQRVlUMkZvVjlBR25LaXAyVlJlSjUrM1dvZS9teGw3S3FVZEdmWFlIOVRnVXBOMXJvaEVzTXdPTGh2Qi80QlFmajZCU0NFd0d6MnlyRjl1ZklWR1QxdUd2NEJnUVFHaGVMdDdRUEE1bzFyc0ZyVE1aeE9kOTlEQjNkVHZrSmxBUDdidjVOOWUvN201dGJ0R1BMc2E1Q3hoLzJ0cUtmdzlmUEhxZXYwNlAwRU56Wm9sdS92a29tVWtwUjBIUVFySCt0U1MyM3dWQlFKaFdXSG1tYWlWcDBHQUJ5TFBVQ1ZhclhjTDRYcGFSY3dja2hQMGZUbU82aGN0UmJCSWVYd0R3eDJWeWo0ZWRVM25JMC9oUkFDSVFSU1NtSVA3YVY4QmRjRDAvbzFTMGhMVFNZZ0tJUUo3N3AySkp5TFA4MW5zOS9pektsalZLeFNnMmRlZUJNLy80RDgvaXh1bEIyV0RKU2VYaDJscHdxRm9yUVMwY0Q2K3BsOWZ2ZFlrN2UyOGkvZkFjM2s1Mm1SUEliaHRHQkovZ3NwNVY4Vno0UzlVVnp6ZXNSeEV0Rm9SbXJjdnlOZk5QVGtXYnJ0REdVdDE0azliUjhTZWRhd1d0WGVXNFVMd1lkT1EzYTEyQXo4ZlUzNUh1YjJ1KzlqMTdZL09IbjhNRGMyYU1ZZnYvMUlwNjU5cUZTbEJpZVBIZUtkOGNNQXNOdXNWS2wrQXdEL2JGblA5cTIvNGVmbmVtaTFXdE5wM0x3Tm5ibyt3cTV0Zi9ERzJDRUFlSG43Y0grdndRQXMvL2FUTEN1RUFIdDMvVVZFeGFvNG5VNXExWW5rejQyckM4VnhZckVaT0EzUU5KTXFLYWtvV2dyQkRvTkR3bWpUdGl0cmxuK0p5V1RDYXJHd2QrY1d1blR2eC9IWWc2eGQ4U1Y3ZDI0QklPVkNJcDN1ZXhSdkgxKytXVGdEUzNxYSsyVTBKU1dKaC9vTzQ0WjZOL0hWWjFQNTYvZDE3dkg3RFgyUmxBdEpiRmozSGI1Ky9sbm0zN2grT2MxYjNzV3FaVjhRMmVobXRtL2R3RzEzM1Z2Z24wYlpZUWxDNmVrVlVYcGErcWtWMmZSTGdOaDlPeDcxdEN3S1JYRWl4Q3pIbVFNdjlKRzZmWnNsZVV1d2YyZ2JoSmJ6d21ocFJob09MTW1iUVRvdVlESWVFZTFpaWp5M1NTWWVLN3h0RWltTERCbjRqaTExZDBoWmNwdzRyS2N4OUNTQS8xVnBPU3Y5MmowVVpZRUI5OVQ4OGJNZmp4NUtzVGpyNVBkQk9EMDlsZmt6MytUazhjTTg5dVRMUkRhNm1SUEhEckZtK1pkMGYraHhoci8wRHRWcTFuVzFUVXNoT1NrQkFLZXUwN2JqQTdUdCtBQUFtOWF2SU83VVVRSUNnM251eFVuWjVrazhINDhoRFhlU1dES2lUVll1blUvM2g0Znk2OXFsMUxteE1mOXMrWlZUSjJLcFVxMVdQbjhWRjY3eW0rSy9BZmRVWDFXZ2dSU0thMUFZZG5qc3lINFd6SHNQczVjWHo3endKdUVSbGRuNXp5WTJyVjlCMXdjZW8ySGpWdTZWK1BObjR6Qmx2SUE2N0RZR1BQRVMxV3JVQWVDeldXOWhHQzRuNU12aloyYWI1NjgvZnVLV096cXpmOC9mN25PSjUrUDUrOCtmZVdYQ3g2eGE5Z1czdE9uRXpLbXZjblByOXU1b3N2eWk3TERrb1BUMHlpZzlMUXNJdFVkQlVXYXBlT09VdzNGN1JqeG1PTTR0U2s5WTcrc1gyaHJOSE9ScHNZb05wMzRCYTlLZk9KMHBOcE1RL1NwRVRpL1d5RUtQT1U0cVJNNUx5WXc2c2FjZnh0di9CaytKVW14STZjU1dzZ01rWnpSMFZVMm5tSkNTdlo2VzRWb0lJZVQ4RmJFenJIYmpYWWR1NEdYT2U2VndmLzlBV3JadXowUDluMk5TMU5OVXJGemQvZGtuSDEyTVlzdGNQYnl6L2YzdWN4dCsrcDRkZjI5MGZaNmNTT1JOTjdQMXo1ODVlZXd3UFhvUEpUN3VCSnQrWFltM3R3LzM5UnpJNDhPaVdiZnlvZ3F2WDdzRVg3OEFJaHUxNE5lMVN4RkNvMTNuWG55ellEckRSci9sZnVqT0t3N2R3R28zQUtGV0R4VkZUbUhZWVVTbDZuUzY3eEUwemNTVU41OG45Skw4UW5PbXhiai9mUzcrRkNQSFRxRktoWXVPeFM4L25ZS1BqeThBOFhFbmFkTGlkcjcrWWpyMUc3V2dTZk0ySERxd2kwM3JWOUQwNWp0bzNPdzJtcmE0M2YxQ0txWGttd1VmY3R0ZDl4SVE2TXE0SHg1Um1kcDFHckpxMlJkMGYraHg4b3V5dzVLRjB0T2NVWHFxVUNqS0FwVWFmZkQ5dVQzRDJ6cWRLZCtsbmYrcHNwZGZUYno5NjVacUI0cWhwMkJQUDRqRGNnd3dUcHBOb21kNC9mZi9LbTQ1UE9ZNEFhaVladm4wckwvdk03YlVQYzNOUHBYUVRQNjU2SFg5WXIyd0hXbWs0MFFPcXRKb1JxcW41U2tySE4yL2ZaaW5aY2dOWmlrK2NTTGZTRWwzK3BVTHp2dURNRUNyTmgxSlRVa21yRndGWG96TytkbHh4ZEw1MmM3ZDFhRkh0b2dUaDkzT2dYKzNNZVhONS9FUENLWnR4d2VJYk5RQ3dGM1dHT0RndnAyc1hiR0k1OGRPeVRMbUxiZDM0cTgvZnVMckJkUHBQV0FFbXBiMzczUWgzUWtTaTlOdWZKcm56Z3BGUGlpb0hmcjYrZE95ZFh1MmIvMk54czF2bzgvQTUzTnM5OEdrTWRuT1BUcm9oU3dyK1FBMnE0V05QLy9BaWlYenVhRmVJN3JjM3krTFV6U1R0U3NXa1hEK0RBT2YvbCtXODkxNkRlR2Q4YzlTc1hJTmJyMjlVNTYvRDhvT1N5UktUN09qOUZSUjJDUWtKUERKSjU5NFdnekZWVWhJU01qOHAvU3NKTVZMZUtOcFc4N3VlNjZsMCtBOXUrVklUNGZsaUxjUTNnaFRBSm81QUNIeXYrMi9wQ0NsRTBOUFF6clRrTktPQkR2SUpaclVYd2l2UHlQT0V6SjUxSEVpV3M1eW5QaDNXQjh2NmRpVm5yalJPNkI4aDFMeGg4NEplL29SZE90UkpNeXQwdWdERlVLcXlFYS9ialVUNTY4NHVpRFY2aHdhR21SR0swQ1MyS1RFYzd6M3hzZ2NQMHRPT2svSHJvOWtPWmRUeEFtQTJjdUx2b05IVWJGeURleDJHMTkrT29WSEI3M2c3bmZ5MkdHK1dmQWhEL2Q3anIvKytJa3RtOWFRbnBiS3NkZ0RtRXdtbmhnK252bXozdUtuVlYvVDZiSTVyNFVoWFNVbHBlU0x3VDFySitYaloxQW84a3hoMnVIdTdadDU3M2pPZG5nbTduaTJjem10NUFPRWxZL2dzU2RmSmpBb2xOakQrOWp3MHpMdTZ0RGQzZS9QMzFhemFmMXlobzJaeEt6M280aVBPNDdkYmlOcWRGL0NJNm95OEtteHpKa1dROFZLMWR3SlFYT0xzc09TaWRMVHJDZzlWUlEyVXNwbERvY2o5T2pSbzU0V1JYRU5wSlJsOG85VUlYTDZLYURQbWNNaksybzIyYzhwN1ExeDJHb2Fla0oxRUFYYjkxZ0NFRkphcFJESEpSd1RRdTRWdWxoUXNmRUhIcTJxNVZISENVQzFCaDhlaU5zem9qZk8xTy9TRTliakg5WVdvWGxjckVMRm5oNkxMV1U3U0RaVjlFOSt6dFB5bERWcTFHM1VFT0RZZjN0Sy9KWWRBK05ESWNYUU5JdVRJUC84MjBGb1dEaWpYbnMveDg5eUczRUNVTFY2SFNwV3JnR0FKVDJOZmJ2L3p0SXZvbEpWK2cwWlErUG10d0hRN2NGQmZEeDFIQjI3UGtLZEcyOENZTVRMay9IT2VNak9DMmtXSjFLQ1NaaW01Ym16UWxFQUNzc09iMnAyYTRGWDhnSHFOMnhCWUZBb0FBbm56bkQwOEQ2NDVJWDBobnFOYU55c05aV3IxblRuSlhwNVdFOTNCUk9BTWRFZlVpRWk3MVhzbEIyV1hKU2VYa1RwcWFLd21UQmh3aWVBQ2pkUmxIZ3EzdkQrR2VBOVQ4dFJGaWdSSG9wS2pUNzQvdXkvSTU4MDlPUlphUWsvNHg5Mk81cXA0R1hwU2dLMjFBUFkwM1lqQkZ0OXBOWmQxUDdVNm1tWnlocWEyU3R6ejBvN0Q0dHlUUWJmVjN2NzV5dGpONlZZbkxjSCt1Vy8xR1Jpd2xsM0JaM0x5Y3h4Y2lWc1ZndWF5WXpKWkNJOUxjVjlQajd1dUR0WllDWmUzajV1cDhtVkNBNEp5N1A4cnBLU1RpUnM3SDlmOVYxNUhrQ2hLQUNGWlllN3R2M0I4ZGlET1g1Mkx2N1VWZnRhTE9tWXpWN1o3RER1MURIS2hXZE5xQjVScVJwaDVTcGNkYno4dkl3cU95elpLRDExb2ZSVW9WQW9GTVZCaVhDY0FGUm84UDdzK0gzREU2V2VzakR0M0Rvdm42QkdlUHZkQUNKL3VSNDhqZE9SaURWbEY0YmpIQWk1eHVKdzlJbG84bEdpcCtWU2xIeWNVbjRvZFc2M09TUyszdmw3RU01cmpoT0FNNmVQOC8zWHMwbTVrTXlEZlo0aU9LUWNxNVl0WU1MTGd3Q3cyNjMwN1BPMHU3MFFHb0w4aDRkZkRadkR3T0dVQ0NGVmtqK0ZSeWdNTzh4cjdnaUFiWDl0WU12djY3RGJyTlNxMHdBcEpWOTk5ajQvci9yRzNlYkprZVBkLzlhMC9MOHdYd3RsaHlVZnBhZEtUeFVLaFVKUlBCVE5YYXdBeE84ZFVVOGlsZ0tORUY1NCs5WEU3RnNkazFmZVY2MkxHMmxZY2RqT29GdU80WFNjZFozREdGZXhRZHhFSWI1MmVscStza3F0eUdhL0FNVHUyMTdpSTA0QVB0NHF2ZnpPeEI3Mzl6VlZyQkRxN1dseFBNTFpKRHRwVm1kY0RmOWExZHUxRThWV24xMmh5RVRab2JMRDZ3R2xwMHBQRlFxRlFsRThsSmlJazB3aUduNXdVRzU5c3ZuWkFOKytVdHFmdHFmLzE5cWUvaDhnWEptQ05TK2daQ1dRbGRLQk5HeEl3NXB4VElMUStGb1lqc2tWRzgzNHo5UHlLYTR2bm1vcEhKLzlHRHM3M1dhOHBqc2xabE9KODI4V0ticFRrbTR6RUlKWjZpRlk0U21VSFNvN3ZCNVFlcXIwVktGUUtCVEZRNGx6bkpCUmJRZVlEOHcvZjNCNE5idE5kTkEwMlZUcUtkV2RnaENCOENySStPZVROVi9EaWFoUXpyQVVWRllEMEtSTWtVSWtndHdqSlgrZnNGZzN0SFI5QjRVaVh6anMya2RlWHNZcnFSYW5PVFN3UkpwcGtaR1NyaU9SRGswVE16MHRpNkpzbyt4UTJlSDFnTkpUcGFjS2hVS2hLSHJLMXRKRUJ0SFIwVDhDbGNhUEg5L2MwN0lvaXA3cmJhdE9Kdk9YeDM1dE12TlF0WENmSXRzYlh0S1FVbkxpbkEzREVGODkxclZtSDAvTG8xQW9PMVIyZUQyZzlGVHBhVm5oZW4ybVV5Z1Uxei9YWitaVmhhSU1ZSmpraDRZQjZkYXlreDRuemVyRU1NQ1F6aG1lbGtXaFFObWhzc1ByQktXbkNvVkNvVkFVTGNweG9pajE2SWJzcnh1eXY2Zmx5Q3VENzYyOUh0aWJZaWs3RDhLcEZpY2dkdzI2NzRZTm5wWkZvVURab2JMRDZ3U2xwd3FGUXFGUUZDM0tjYUlvOVp3NHNPUGtpUU03VG5wYWpud2g1VFNiUTJKM0dKNldwTWl4T3d4c0Rva1EyblJQeTZKUVpFSFpvZUo2UU9tcFFxRlFLQlJGaG5LY0tCUWxHSXZoODVtRTVCUkw2UzhXa0pMdUJFaEsxNzIrOExRc0NzV2xLRHRVWEE4b1BWVW9GQXFGb3VoUWpoTkZxYWQyWk5NdmFrYzJ2UzRmcnA2NnYwbzY4Rm1heGNCcFNFK0xVMlE0RFVtYTFRbUlUek8rczBKUllsQjJxTGdlVUhxcVVDZ1VDa1hSb1J3bmlsS1BSRlNWaUtxZWxpUGZTUE4wQ1RLdEZPOWRUN1U0a1NCTlprMGwrVk9VVEpRZEtxNEhsSjRxRkFxRlFsRWtLTWVKUWxIQ0dYaGZ0UU5TOGxPS3hZbVVwVzhWVVVwSnFrVUh4SnArbmFzZjlMUThDa1ZPS0R0VVhBOG9QVldVZHB5NlB0U3A2ME05TFlkQ29TaDdtRDB0Z0VLaHlBM2FkTjFwZEl4THNDT0VwMlVwWEtRRTNRbUdvVXBLS2tvNnlnNFYxd05LVHhXbGwrUC83VDdrYVJrVUNrWFpSRGxPRklycmdDTi9WZitoZHF1am45dDFXZDNUc2hRTjRsanMxdHJMUFMyRlFuRTFpdHNPSFpZVWI0Y3R4ZHMvdEVwcWNjeW43TEIwNEluN2hUVXQwYzgzSU14U1BMTXBQVlVvRkFxRm9saUlqbzcrTVRvNmVwdW41VkFVRDdVaW0vMVR1R05TQUFBZ0FFbEVRVlJTSzdMWkw1NldRNkZRS1BMQ3VISGp4a1JGUlczM3RCd0t4ZFVZTTJaTVJIUjA5TGVlbGtOUk5xaFp2OW5zbXZXYnpmYTBIQXFGb3V5aGNwd29GQXFGUWxFeWVWNEkwZlIvLy90Zk0wOExvbEJjaVlDQWdHamdnWmRlZXFtYXAyVlJsSDZFb0s0UTFQVzBIQXFGb3V5aEhDZUtNb0RjNy9wUG9WQW9yZy9HamgxYlhnaFJCVURUdFBzOUxZOUNjUlZhQTVxWGwxY3JUd3VpVUNnVUNrVlJvWEtjS0VvOXNmdDJQTzFwR1JRS2hTSXZhSnJXRHhBWi8zNEVlTjNUTWlrVWwvUDg4OCtIU2lrYkN5RXdtVXdQQTBzOUxaTkNvVkFvRkVXQmlqaFJLQlFLaGFLRVlUS1orZ3NoTWt2S05od3paa3lFcDJWU0tDNG5LQ2hvcUJEQ0srUHd3V2VmZlRiUXd5SXBGQXFGUWxFa0tNZUpvdFJUcFg2VCtsWHFONm52YVRrVUNvVWlOOFRFeEFRRExUS2NKZ0RDejgrdnQwZUZVaWh5UUFqeGtKUVNLU1ZDQ0ovdzhQRGJQUzJUUXFGUUtCUkZnWEtjS0VvOTNrS2I2UzIwbVo2V1E2RlFLSEtEWVJpUEFDWmNMNlprL0grUXArVlNLQzRsSmliR1h3alJsQXc5elhDZ0tBZWZRcUZRS0VvbHluR2lVQ2dVQ2tYSllsQ213K1FTV2d3ZlBqellNK0lvRkRreUNQQzlWRmMxVGVzVEV4UGo3MUdwRkFxRlFxRW9BbFJ5V0lWQ29WQW9TZ2d4TVRHK2htSGNjdW01ak5WOEVSSVMwZ3Y0eEdQQ0tSU1hJS1Y4TkhNN21SQWlNenJLSDJnUExQZTBmSXIvWisrK3c2T284eitBdno4enN6V2RoQmFRRkZGQUJaS2dlQ3IrRk12WjhQVDB6dk1VUlJCN3IxaGhRUlRiV1VDOXM5SXNKM1pwbGxNODcwQlBKUWtnQ0lna29VUmFFdEkzMlpuNS92NUlNUVNDQVJNbTJYMi9uaWNQTzdOVDNydnNKanVmL1pid2xMODZkN2pUR1lnb01ySEZDUkVSVVFkaDIvYjVJbUxVanhuUnVGNUVvR25hYUVmREVkVUxCQUp1cFZRbW1uUW5heGpyeExidDh4eU9SMFJFMU9aWU9DRWlJdW9nbEZKaldsZ1BBTWZkY3NzdHZnTWVpbWgzWTBRa3F1bUtKdVB4bkI4SUJOeE9CU01pSW1vUExKd1FFUkYxQUZkZWVhVkxSSWFoeVVWb2cvcXVFRnBNVE13Zm5NcEgxRUFwTlJvdHZFNEJ4TnEyZllKRDBTak1wZmJQV0pUYVAyT1Iwem1JS1BKd2pCTWlJcUlPSURrNXVhdHQyMnNBZEVYZHhXbFhFZEVCN0FCZ291N0NOQXZBbTA1bnBjaW1sSG9id0FMVXZTWlBBVEJNS2ZVWWdFclVEUkpiNDNSR0lpS2l0c1RDQ1lVOU14UzZ3dWtNUkVTL0poQUlGQUlZMUxBOGZ2ejROUUFPRlpHVEE0SEFja2ZERVRVeGFkS2t4eHB1QndJQm4xSnFXQ2dVZW16S2xDbmJIUTFHUkVUVVRsZzRvYkMzNmFlVjY1ek9RRVJFUkVSRVJKMFR4emdoSWlJaUlpSWlJbW9CQ3ljVTlsTDZaYnlZMGkvalJhZHpFQkVSRVJFUlVlZkRyam9VOWtUUTEra01SRVJFUkVSRTFEbXhjRUpFUkVSRVJCMmUySEt6MHhtSUtES3hjRUpFUkVSRVJCMWUzdHFjWlU1bklLTEl4REZPaUlpSWlJaUlpSWhhd0JZblJFUkVIWmh0MjFlUEh6OStxOU01T2pNUlNiSnR1NXVJckhJNlM3aFJTaDNuZEFhS0hLbjlNcDRFZ1B3MXViYzRuWVdJSWdzTEowUkVSQjJRVXFwSVJDQWkxemlkSlJ4b0dodlp0aGVsVkluSDR5bDNPZ2RGQUVHRzB4R0lLREt4Y0VKaFR5bXNjem9ERWRHK1VrbzlEdUFkRVJrY0NBU1dPNTJuTXhzL2Z2ejNBQVpNbWpSSmR6b0xFUkVSZFQ0c25GRFlLMWlUZTRYVEdZaUlpSWlJaUtoellydFZJaUlpSWlJaUlxSVdzSEJDWVMrbDM2QzBsSDZEMHB6T1FVUkVSRVJFUkowUHUrcFEyQlBSWHFtL09kemhLRVJFUkVSRVJOVEpzTVVKRVJFUkVSRVJFVkVMMk9LRWlJaUlpSWc2dlB6VnVXdzlURVNPWUlzVElpSWlJaUlpSXFJV3NIQkNSRVJFUkVSRVJOUUNGazZJaUlpSWlLakRTKzJmc1NpMWY4WWlwM01RVWVSaDRZU0lpSWlJaUlpSXFBVWNISmJDbmduclJxY3pkQ3BLeVl5RitWZUxrbU1OdU8rNytLemtBcWNqRVJFUkVSRVJPWVdGRXdwN20xYXZXT0YwaHM1aStzSzhWRzFoL2d5Qm5BQUJMTlNlTTNOZS9sMmpScVErNTNRMklpSWlJaUlpSjdDckRoRkJLU1V6NXhYY29DdjVYaE01SVRIV2hWNUpibmpkRWlNYW5wMjFJUCt6MlI5dDdPdDBUaUlpSWlJaW9nT05oUk1LZXluOUIwOU42VDk0cXRNNU9xclpDOWYzbTcyd1lMRm9hcXJYclVVbEozb1E3ZE5oNkJxNkozalFKZGFBQ0U1U3RwVTdjMzdlVFU3bkpTSWlJaUlpT3BCWU9LR3dKNUNCQWhub2RJNk9KaEFJYUxQbTVkK21iQzFIQk1ja3hyclFQY0VOUTVkZHRvdnhHVWhPOU1EbmxpZ1JlV3JtL1B6RjB6L1plSWhUdVltSWlJaUlpQTRram5GQ0ZJR216OTg0VUlmMUlnUkgrOXdhRXVOYzBEVnBjWHRERjNSTjhLQ3kya1J4dVhrc1RDdDM1dno4d0tWbnBqd3VJdXFBaGljaUlxS0laQ3ZjNTNRR0lvcE1iSEZDRkVFQ0FhWE5YTERoSGsyc2J6VU5SeWZGdWRBdHdiM1hva2tEQVJEdE01Q2M1SUhmSTM0UlBEcHJRY0czTXo0c09QeEFaQ2NpSXFMSXRtRk43dUlOYTNJWE81MkRpQ0lQQ3lkRUVlTGx1ZXNIcHc4dCtFNWdQeGpsMFR6SlNSNUVlZlY5UG82aENickdlNUFVNTRLdVlZaG1xTzltenMrN1N5bjE2OVVYSWlJaUlpS2lUb2FGRTZJd04yZk9ISDNtdlB4SkxrMiswUVNaWGVOYzZCcmZ1bFltTFJFQVVWNjl2dldKNWhXUktiTVg1aStidVNBL3MwM0RFeEVSRWRWTEhUQjRYT3FBd2VPY3prRkVrWWVGRTZJd05tditoaU9EMFVPWGk0YjcvVjdkblp6a2dYOC9XcG0wUk5jRVNmRnVkSTF6UVJNWktNRFhNeGNXVEdEckV5SWlJbXB6U2s2SGt0T2Rqa0ZFa1llRHcxSWsyT0IwZ0FNdHNHaVJrVjZkRmdDc08zVk5YSW14THZnOGJWY3dhVW9BK0wwNnZHNE54ZVVoZDJYUURzeGFXUERubVhNM2pobDE5a0hmdE10SmlZZ0FQUC9kZDY3Szd0MjdpV2wyTllCNEVmSGJTb3NUVFhVRGtBQWxVUUQ4b1o4M3UxVEkzRGx0ekpnWFJLUlNSQ3B0cFNxVVV0dEVhY1ZLVXhXR3JWZVl1cjBkVVZIYmIweE1MSFA2c1JFUkVWSEh3Y0lKaGIzODFibWpuTTV3SU0xWVVIQ2NWS3VaQUE2Tzh1cm9FdU9DOWh1NjViU1dwZ21TNHR6d2V5MFVsWVlPdDNWcjhhejVlWSt2L3piMTNrQkE3SFlQUUVUaFN5bVp1bkZqdXJMdFBnYTBBUXJxV0FESGhJQjB0MlVEOGtzRFdrMFVkQVZvSXRBRUVCSDRlL1dHQ0tBVXJyQ2hvQlJnUTJBQlVLSWdDckRGZ21ZREtLL0F0THo4TWhFc1ZjQVNUZVIvdGJhOTBSMFZ0ZTY2YnQwcUhIMGVpSWlJeUJFc25CQ0ZpVVdMbExHeHV1QmhBRGZwR296MmJHV3lOMzZQRG0rU2hwSUswNmlvdHU1S0gxcndwK2tMOGk0WmZXYmExd2M4REJGMVdsTTNiZXF0VzFhbWJhcy9Tc0dHUHdHSUFRUUtDbDVOZzFmWDRCWU4wWWFPV01OQXRLN0RyV2x3YWZ2V0M5a0dVR3ZicUxJc2xJZE1sRnNtcWkwN3RzYTJod2N0YTdpbEFKZG9VRlhWbUpxZi8xOEIzcEFRdnQ2eEtXOTVZUGh3czkyZUFDSWlJdW93V0RpaHNKZWNmbGdmQUNoY3Z5cHN1K3pNbkpjL2ZHTjF3VXNBMHFOOUdoSmlER2ppM0RBam1pWklqSFhCNzlXd296VFVGN2I4WjhhQ3ZHZjhGYW0zWDNDQldJNEZJNklPN1psTm14SlZyWFVTUk4wcXB2VTdCY0N0YVlqU2RYUnh1OUhWNDBhODBiWWZYVFNncmhDamFlamljdTEyZjlDeVVGUWJ3cmJhV3BTYjVyQnEyeDRHRjVDVW1sYitUSDcrTk5PMjM5dzVhOWIzZ1VDQUxldUlpSWpDRkFzbnRDY0dnTEQ1RnMzdGRzK3N2em5jNFNodGJzNmNsZTdxNktpL0NYQ05yb21lRkdmQTZ6N3dyVXhhNG5QcjZKV2tvYVRNTkNxQzFzM1YwZm5uejVpL2Z1UmxaNlYvNlhRMkl1b1lBb3NXR1YxU1VnN1hOTzFHbU5ZWTBRQ3ZwaVBPMEpIcTl5TitEOFdNQThtcjYramwwOUhMNXdVQWhHd2JHNE5CYkttcGlhazByWHNNVGI4bmNmVG9WVk12dSt4T1M2bkZ0NlNsN1hRME1CRVJFYlU1enFvVHhqSXpNemNOR1RJa2FWLzN5OHJLdWk4ek0vT2grbVA4TnlzcjY2UW05Nm5ERGpzc3V0bDVQczNJeURoa0Q4ZDVKak16OCtvOW5XUHc0TUcvejhyS2VyT0Y4MytVbFpVMVlsOXpSNW9aQ3d0T0RrWkZyUmZnK2hpL3JpY251VHRVMGFTQkpvTEVPQmU2SjdoaGFIS1FKdnJuTXhZVVBCbFl0SWlGVzZJSTl2eDMzN21tNWVXZGxwaVdYcUJwZXE0aDJwaXViaGVHSmNUamhNUXV5SWlMYzd4b3NpY3VUVU82MzQ5akV4SndTdGNrSEJybFI1U21INlpCNXJsRUsza21QLy9CcDlhdjcrNTBUaUlpSW1vN3ZIQ0pFSm1abVhjQnVBSEE5b1oxSWhJTjRPdnM3T3lSVFRZMWxGSlgyTFk5dW40YlF5bTExd0tiaU1Sb21yWlBWK3k2cm10S3FZNTNsZDhKTEZpZ1BEdVFQeFVLbHhzRzlLUTROenl1amw4RDlibzE5RXJ5b0xqYzFDdXFyWnZUcTlNdW1qbXY0T0pSSTFMKzVYUTIybDFHUnNZVm1xWTliWnBtNnZMbHk3YzFyTS9LeW5wV0taV1JrNU56bkxNSnFiTUtLS1YxV2IvaHBKQ3VaZ2lrVjdTdUk4WG5RKy82RmgyZGlRQkk4L3VSNXZlajByS3dwcUlDUmJXaGV3eE52MmRhL29ZSFRHVTl3UllvUkcwbmYzVnUyTFVlSnFMT29lTmZiZEUreThqSWlCOHlaRWovK2lKSTMwR0RCdlZHWFlIakJjdXlSalQ4S0tYdWE3NXZabWJtT1NKaUxsdTI3TFA5T2ZmZ3dZTi9uNUdSc2M4WFZFY2NjVVQzM3IxNysvYm5uSkZrMXR6OE03Y2pmeU1nVjhiNE5UMDUwZE1waWlZTlJPckdQdW1SNElhdW9adG82cE5aQy9LZlkrdVRqa2ZYOVJsS3FXMjZydC9hc0c3UW9FRzlsVktYaThqOXpxYWp6dW9mR3pjZWtsaFE4S1dtNDlNWXc5WHJxUGg0SE5jbG9WTVdUWnFMMG5Wa3hjWGhwS1JFSkh2YzBLSHVkNG0yWlZyZWhyODgvOTEzSGEvcERCRVJFYlVhTDFiQzAzRktxV3RFSkE3QVJGM1hGd09vVlVwZFlCakdVVTIyU3dLd3JzbXlCdUF1cGRUTXpNek15MFRrRVFCeEl2Sk9WbFpXcUdFanI5ZWJuNW1adVQ0bkoyZG84eE5ybW5hU1Vtb0hnTVdvdTFBZW1KbVplWmVJSEEzZ1h5THlxbTNiMXdBNFZFVDZaV1ptM21WWjFpZTZyai9hclZ1M3h6ZHQydlJSZXo4NW5kSDBSWGxlSTZoTlUwcU5jZW1hMWpYT0JYY25LcGcwNTZsdmZiS3p3cFN5S3V1YTlPcTA4MmZNeXg5ejJZalUrVTVub3pwTGx5NE5aV1ZsUFFUZzhZRURCejZ5WXNXS0VzTXc3Z2F3SkRzNyszT244MUhuRXNqTDh5YUtmcHRwMlpQZG9tRkFkQlI2ZWp0L3NXUlBkQkVNakkxRlA5dEdUbW1aWjZkcC9yTTJzZXVLSjlhdE8rL1d2bjNYdGVJUVJFUkUxTUYwM2lzdmFsRnVidTc4N096c0VVcXBJaEc1T0NjbloxTDlYWE5OMDd5cjRjZTI3WmVhN3BlUmtYRzFpQndwSXR0eWNuSmV6czdPVGdLd1ZDbDFmbloyZGxMOU1vTEJZR3BPVHM3UWpJeU15ekl6TXpjcHBUSnQyLzRpSXlQakNRQStFVGs5S3l2cmN3Q1hBK2lybEZvT0lCK0F2N3E2MnFvdnJKUUNxRkZLN2RCMVBiaUhoL0ZhVmxiV2pxeXNyQjJEQmcwNitvQThjUjNValBuNTUrdlY4ck5TYW14c2xLNGxKN283ZGRHa2dZZ2dJY2FGSGwzY01IUjAwelRNbTdrZy81WG52MVA4WnJhRENBYURNd0NVR0laeFEwTnJFOXUyZDJ1cFJyUTNUMnpjMkN0SnRGVWExT1RlWGc5T1Nrb00yNkpKVTI1Tnc5RUo4VGdxTGhZZVRRYTZEZGVQMHdvMmpnd0U5dDc5bFloYWx0by9ZMUZxLzR4RlR1Y2dvc2pEUDk1aHpyYnRFek16TXk5SDNZWHFLWVpoM05Yd0l5SVhObXczYU5DZ2JpTHlvRktxb0xYSHpzM05uWkdUazlOYlJISTBUVHRSMDdRaUFPY0IySzZVdWg3QXkwcXA5M0p6Y3hjQUVOdTJLMWV0V2xXUm01djdFb0NQbFZMNXVibTVMK1hrNUt4cWZteWwxT1hCWURBMUdBeW1MbCsrL05zMmZFbzZqZWZuRnZwbnpzOTdYUk84NVRJa3ZtY1hOeEtpWFJBSHB4bHVEeDZYaHVSRUQyS2pkQWd3MnJ1dFlQdXNlZm5uT1oyTGdGV3JWdFVxcGFhSXlJMkdZWXdIOEhsdWJ1NFNwM05SNXpFdEwrODBsMlZ2Y0lta0RZMlB3K0V4TVU1SE91QzZ1TjA0TVNrUlNTNFhSTm16azBadmVHWHFqejk2bk01RlJFUkVyY2ZDU1JnYU1tUkl6Nnlzck1kRXBKdUlwQUU0R01EeFNxbXRBT0tiL05Rb3BicGtaV1hOVTByMUIvQTJnUDN1S3BPZG5mMGdnTmVVVWt1YkYwT1VVcjAxVFN0cjdiRkVKTGhxMWFxS1ZhdFdWUUN3OXpjVEFKaTJHbWZhYXR4dk9jYUJObXRoM29WZXZYYTdpUHcxTGtxWG5sM0NvNVZKUzBRRUNkRXU5RXowd0tWTEhEUzhNM04rM3V2UHp5MzBPNTB0MHRYVTFMd0NvRW9wTlpaam05QyttTFpodzE5RXRJOFNERU03TVNteFE4NlFjNkFJZ0NIeGNlZ2ZGUVZSR0NWdTk3d25ObTdrdUY1RVJFU2RCTWM0Q1VPMmJaOHJJcHVWVXRzMVRadGVVMU5qdTF5dUFacW1hYlp0YnhTUmlVcXBGZldGRWlpbHNHTEZpZzE5Ky9iOVgweE16Tk9vbXpsanVsSXFRU2wxS0lDSm1abVoxemNjMyt2MXZwR1ptV2tCbUp5VGsvUGRyOFE1UGlzcjYyYWxWRzhSY2FSNHNXbnRzbStjT08vK21QWHhsaWpZd1ZsUU9NOWpDSkxpWEhBWjRWc3dhYzV0Q0hvbGVWQmFhV0puaGZsWG4xNDdZdWFDZ2pHanpreDUyK2xza1dyVnFsVzFHUmtac3pSTk96TTdPM3VwMDNtb2M1aTJ2bUNrMkdwMmtzdUZJZkZ4VHNmcE1GTDhQbmcwd2ZMeWlsUGNwclVva0pkM1lpQXRiVS9kVlltSWlLZ0RZZUVrRE9YazVQd2RkVFBrM0E0QUsxZXVMTTdLeWpvWHdMcmMzTnovWkdWbGxRTW96c25KMlZTL2l3M0FYcmR1WFUxbVppWUF3RFROYVlaaHVHM2Jma3JUTkMrQW5iWnRld0hNRnBITklnTGJ0bmNaNUc3dzRNR0hOczhpSXQ5YWx2V1FiZHVGaG1IY09uRGd3T2tyVnF4WVgzOTNYRlpXMXZVQVhFcXBkbjllT3JycDgvTXVneGw4RGdKZmZMU0J1S2pJZlh2R1JSbndlelJzTHczRmhFejExcXo1K2U5V3FMS3gxNDRZVk9KMHRrZ2tJa0VBdFU3bm9NN2g2WUtDSWFMQW9ra0xlbmk5MEVTUVcxWitkQkx3aEZMcU9oSGhIMEVpSXFJT0xISyt5cVlzMjdhM05GbStQeXNyNit1c3JLeXZNek16YjI2KzhmTGx5N096czdPL0ZwRy9LS1V1eWM3Ty9ocEFNb0NIYTJ0cjg3S3pzNy9PemMzZGVjUVJSM1FIME5XMjdYOXJtdlpzczhPc0JyQnUyYkpsSzFlc1dGRUM0TUpRS05ROUl5TmpsRkxxYmhFWkJtQ1laVm50T29aSmFyL0JqNlQyRy94SWU1N2p0M2h0WGtIQ3JBWDVjM1dSNlc2WCtIb2xlU0s2YU5MQVpkU05mUklmWlFDQzg2SzEySTJ6RitSZlhOL3FuWWc2b0tlMmJ1MnVLL3pYcjJzc211eEZONDhIZmYxK0FITE4xSUtDVzV6T1EwUkVSSHZId2trRUdESmtTRThBeDJ1YWR2OWhoeDNtUmwzM25JbloyZGxIWm1kbkg1bVRrL1BFbnZiTHpNeThVRVRPMFRUdGR0UU5CdnU2aUh6aWNyays3dHUzYjJ4V1Z0WmZYQzdYVDBxcGJnQWV6Y25KT2FQcC90bloyYzlrWjJmUHExOFVFZWtkQ29VMmFabzJTaW4xcW9qMHlNN092bkRac21YL2JkY25RR1FvUkhhYk90bHBTaW1adVNCL2pLV3BRZ0FqRW1JTTlFejB3TkJaRjJncUx0cEFyMFEzM0M2SlVzQ3JzK2JudnozcjR5M2RuTTVGUkx0U1NvbFJIWHhQQTd5L2k0OTNPazZIbHg3bFIzZTNHenJrYjgvbTVXVTRuWWVJaUloYXhxKzF3NWNoSWw3THNrd1JlUnpBNnlKUzYvRjR2bEJLbFFEWTY5Z2ttWm1aZndEd2Q5TTBUMSsrZlBuUERldXpzN052ek16TW5CY2JHL3VXYmR0dmljaEMyN1p2WHJaczJlYjZUVXBFWkZCOVVhNXhVTmVNakl4ekFHeis2YWVmTmdJNHFXRjlWbGJXZTBxcFUxSDNvZnZ0ek14TTFIZmJHZGJRYlVoRVptUm5aMStQTURKOWZsNlAyUXMzekJMZ1ZJOUxrQlRuWnNGa0x3eERRODh1aldPZm5BY3plTWJNQlJ1dXYvU01nNmF6aVh2N3k4bkptUXhnc3RNNXFHTjdKbi9qT1NJNEp0M3ZoMHZqOXpLdE1UQW1Ha1hGSlRDaFBRSGdaQUQ4ZlVhMEZ3cjJNMDVuSUtMSXhNSkpHTXJLeXJwU0tmVTNwZFIzbXFZZHJKVDZ2MUFvZE16MzMzKy9MVE16OHlvUnVRTEFBMWxaV2ZjcnBUUUFSbTF0N2VDVksxY1dOeHhEUkM2eWJmdUM1Y3VYLzYvWjRTM1ROQzl5dVZ5dkZCY1h2N05odzRhWG10NXAyL2FybXFiTno4ek1yRzd5QVZCRXBCakFGYzJ6Wm1kbi83Rzlub2VPU0NrbHJ5N2NlTFZTMWxPQWNpZkVHSWoxODIzWVduRlJCcUk4R25hVWhYdzFJZnZsMlI4Vm5QZmlCK3N2ditLYzlLMU9aeU9LZENMcWI5RzZqb09qT0JsV2ErbWFocjUrUDFaWFZnNmZtcmZ4LzI1TU8ramZUbWNpNnNnS1ZpOS94K2tNUkJTWmVNVVdockt6czE4QThFTERjbXBxNm1INStmbEIxSDF6L0E4QS8yaTJTMlBya0p5Y25LdnIxN1ZZMGE4ZnIyU1BCWS82bGlkc2Nyd0hNejhzN0ROclljRXJvbkN5MTYwaGthMU05b3RoYU9qUnhZT3lLaE03eTgyelBJYVdOM3RCL3AwL2ZaUHlYQ0FndjJucWFpTGFQOC9tNXgrcmdQUlVIMmZZM1ZkOWZGNnNxNnBDQ09vcUFDeWNFQkVSZFVCc1N4c0JHb29tZThHTHpYWVVVRXFidFhERExXTFVyQlBnNUM2eExuVHZzdmV4VEd5Yi95Vy9KdFp2SURuSkRZOWJmQXFZbGo2MDROTlhQdDU4a05PNWlDS1JnbHpyRWtFdm43ZmR6bUZaVnJzZDIwa2lnbDRlRHdUcXIxTi8vTEdyMDNtSU9yS1VBUm5YcFF6SXVNN3BIRVFVZVZnNElXcEhMODFmbjVLMnNPRGZVUFlUUHJmdTZwWGtRWXhmMytzK3RtM2p5UWR2eG8rcmw3ZDVubUN3R3UrOC9oeWFUdis4UEhzeFZxL01idFgrcnp6N0FOYitrTHZQNTdVc0N4WGxwZGkyWlJQeTFxM0M4cHdsdXgzblA1L1BSWEhScmoxdS9yZjRVNnhjL2syTHh6WDB1dFluaWJFR1JIQ1NZWVhXenB5My9vWTVjOVRlbjJRaWFqUFBidHNXRGVEaUpMZTczYzZ4TWpzYkU2NnJ1MWI2NXdzdllNN0xMemZlRjdqaEJpeGRzdVJYai9IM0tWT3dkdVhLRnU5Zk1HY09zci82Q2dEdzRSdHZvSEREaHNiNzVyN3hCajU5Ly8zZjlpRDI0aUIvZlVzZDNYMXV1NTJFS0F5SXdwOUU0VTlPNXlDaXlNT3VPaFQyRk5UbVZteldwZ0tMRmhucFZhbDNRR1NpQ0Z4ZFlneEUrL2I4ZHR1eDdXZDg4TmFMdTZ5cnFpckhyQmVtSVBYZ0FidXNQL24wQzVCNmNIODg5N2U3VWJSakM5eHVUNHNacWlvck1DanJXSngvMGJXTjY1WXYvUysyYnkyRXlDK3RYYUtpNC9EQld5K2kvK0ZadXgyanVxb1NzMTU0dUhINXg5WExVRjFkaVVVZjc5ckYrTklyNzRMUEg0VlFxQmJQUDNVL2FvTFZxSzBOSWhTcVJXMU5FTHB1SURZK0VkSFJzZkJIeGNBZkhZTmV2ZE1iOXk4cDJvWlBGL3dUUngxejhpN0g3ZG90R1cvTWVCTDlEc3VDWWJUODZ5cmFaOERuMXJHakxPUU4xbUpxTUhyREJTOTlzRzcwMkhQNnJtdHhKeUpxRTFKZDNVOEJhTS9DeVNmdnY0L0Q2d2NNYjAzTEU5TTBFYXF0M1dWZHlzRUg0ODBYWDhUdER6MjB5M3JENVlMTDVjSy9QL29JMTkxN0x3Q2dyS1FFbjgrYmh6OWNkQkUyRnhUZzZ5Kyt3TzlPUEJFL0xGc0dBT2c3WUFCY2JmaDRvM1FkYmhIVWFQYlJBRjVzeFM1RVJFUjBBTEZ3UW1HdllQV3lrYTNkOXI3NzdqdllNSXpuYmR0K3A2YW01dlZISG5ta2RGL1BOM1ArVDRlaVNwc05rYUUrajRiRUdCZjB2WFRMcWFvcXgvYXRtekZ5N0oxN1BlNEhjMTVBV1duaitMMjRhUFJ0T1BqUUkxcmMvcXN2UDBMaHB2VzdyUHYycTgrUU5mUUVCTzY0WkxmdG02Nkw3OUlWTjkvOUJDekx4T1pONjNIRG5ZKzFlSjVwajk0Qnl6SUJBQzZYR3hlTnVSVnV0d2R1ancvTHZ2c1BGbjd3S3M3NzY5VTRJdU4zQUlEU25VV29MQzlEOGtGcGpjZjQvT08zTWZ6VTgrRDErZkh3K0t0UVZWa08yN1poV3hZTWx3dVR4bDNhdU8zWjU0L0JVY2Vlc2xzT1hSZDBUM0Nqb3RwQ1NYbG9tTnZRVjg2Y3YvNCtYMlhhRXhkY0lPSFp4cCtvQTdDZ0RSRFk2T3AydGN2eFM0cUs4TzEvL29QSFo4NXM5VDRMNXN6Qm15KzlCSjkvOTRGcWI3amdnbDJXLzNEUlJUaHkyRERrLy9nakhxOHZuRngzNzcxNGFzSUVIRGxzR0Q1ODdUVVVidGlBOVd2V1lQMmFOUUNBWG4zNnRHbmhCQURpWEM1c3I2a1oxcVlISlNJaW9qYkJ3Z2xSRTVabDZicXVueXdpSjNzOG5pY25USmp3SDl1MlB6Qk44NDBwVTZZVTdXM2Y1NzlUTHUrMmdqdWdNRW5Yb0hlSmRTSEsyN29lSXk2WEI5MTY5TjdyTm03UHJvTXV2ajc5YjYxcWNkSmcrN1pDL0x3NUgwT1BuWXhqL3UrTVZ1VUNnS3FLY3N6NCs0Tjd2YitwTG9uZHNYM3JacncrL1FsRVI4Zmo1bnVlUkd4Y0FsQmZ1Sm43OXNzNDhmZm5OUlpPZG16N0dXdC9XSWJieDAvRHgzTmZ3eFUzVEVSaTF4NTQ1NDIvbzd5MEJKZGRmUTlzMjBZb1ZBdVA1OWZIVDRqMjZmQzVOUlNWaDl6Vk5mYWp3YWlDYzE5ZFVIREZ5RE5UVnJYNlFSTlI2eWtyUlJldDNhWWcvdkQxMTNIbzRZZERLWVd4STBhZ0psZzNiTmUvUHZ3UUFGQlZVWUZwUC80SXd6RHcyTXlaU0VoTUJBQWMvL3ZmNCtxNzd0cmxXS1pwN3JIMTJpdFBQb21SMTE2TE0vNzhad0NBcnV1NDd0NTcwVy9nUUF3OTRRUWs5ZWlCaEtRa25IRDY2VWpzMXExZEhxZEhFMEFrcFYwT1RrUkVSTDhKQ3ljVTlub2ZPcmdYQUd4YXUreFh1K3g0UEI0b3BSckdBUEVvcFU3Uk5PMFV0OXY5NVBqeDQ3OEM4SUZwbXE4LzlOQkRQemZkYi9yOG53YnEyd3BtQWlyVDd6UFFKY2FBcnJWK3hwd3RQMi9Ba3cvZXRNdTY1aC93UzRxMzQrampmdCs0L0pkTGIwYjNuaTJQaFZxMnN3aW1HV3BjbnZ2MksvRDVvcUFiQmxia2ZJVVAzM3FweFgydnUrTVJ4Q2NrQVFDaVkrSnd4NFJuVzl5MmVldVZEOTkrR2YvKzlEMzBUdWtMcjllUE42WS9nYXFxY3BTWDdVUkNsMjY0K3BhSGtOdzd0WEg3ZDE1L0RwbEgvUitXWnkvQnQxOTlodUduL1FtcnYxK0s3M08veG0zM1RRVUFMUG4zZkt6OVlSbkdYSHRmaXptYTBuVkJ0L2pHMWlmSFdzck9uVEUvZjFLS1ArWGg0Y1BGYk5WQmlLaVZwTHNoN1RORFdNRzZkZmo0blhjd1pOZ3c5RXBKd1V2ejV1RzF2LzhkdXE3andpdXZCRkEzeHNuWmYvMHJoaHg3N0c3N2Y3OTBLYnIyNklIdXZYcmh4Y2NmUjJyZnZqajEzTHBoUk41NC9ubjBUazNGMEJOT1FQYVNKVGp5K09QeDZuUFBJVG9tQm1uOStpRW1OaFlpZ2k4Ly9oaC92ZkpLdlA3ODh6anl1T1BhclhCU1gzanlQbDlZNkw4cU9ibXFYVTVDUkVSRSs0V0ZFd3A3aGlhdjF0OGN2aS83aVVqVElvb0I0SGdST2Q3bGNqMDZZY0tFN3l6TG1nZmcxVU9PdldLSVFMMmxhVUNYR0hlclc1azAxVE01QmJmZTkzVGpzbW1hZUhyS3JUaDF4SVVZbEZsM01WQlN0QTArZnpSUVA0RHN6dUp0K05lQ2Z3SUF0bTNaaEZDb0ZyME9xaHMzcExLaURGSFJzZWpXb3pmUytoNkduOWF1d1BvZnY0ZlBGd1VBR0poNURBWm1IdE9xYkJYbHBYaHNZc3NEMkZlVTc5cWJLV1BJTUtTazlVTk1iRHhFTkN6NWNpR0tpN1ppeEhtajBiVmJNb3FMdHU1U09JbUtpVVBocGp6OGE4R2J1UFRLdTdCamF5SCtPZXRwbkhmaFZhaXVya1JaYVRGNkpLZGcvbnV6OEwvRm4rTG80MDV0OWZNYTdkUGg4MmdvTGcrNXFvTDJBK3QzcnZwallOTGsyYlpaRzFMMS83RWlvcHJlMWpSTldaWUZFVkVBb0pSU0lxSnMyNGFJcUticjk3UlBTN2ViSG10UCs1dW1DVTNUVlAzLzcyN0hhVmdQQUpxbXFZWnRHcGIzdEgvejlVMlhHNDdSc0I1MUxhNlVydXNxRkFwaFQvdnJ1cTRzeTJxODNYU2ZQZTNmZEorbTJ6VGZ2LzYveTI1WVgxTlQwM2kvWWJZUDIyUUFBQ0FBU1VSQlZCaktOTTA5M2tiZGUwV1pwcWthbGczRFVNRmdFTHF1cTZiYkFJREw1VktoVUtqeGRsVlZGUXpEVUc2M1cxVldWc0xsY2ltMzI2MHFLaXJnY3JtVXgrTlJBRkJUVTFOWFNhMWZEZ2FEeXV2MXF1cnFhZ1VBUHA5UEZSVVZ3ZWZ6S2IvZnJ3Q2dvcUpDUlVkSEt3QW9MUzFWQUZCU1VxSmlZbUlVQUNRbUpxckN3a0lGQU1uSnlTb1FDRmdBZmhtMXVSTVJRWGRYT3hST2xGSjQrWWtua0pDVXROL0grR3JSSXNUR3grTXZZOGVpVDNvNnZzL09iaXljTFBuc000eTU5Vlo0dkY3Yy9mamorUGpkZDFHOGZUdFNEemtFbjgrZGk4cUtDdHd5Y1NMeTFxN0YxczJiVVZaU2d1eXZ2a0xoaGczNDNmQjkrblBTS3A3NkZqdTJaU1VBWU9HRWlJaW9BNG5Jd29sU3loS1JqQWtUSm5US0Q2bTBiejVldEJnQU1Pb3Z2LzcvWFg5eDNMamM5SGFUSW9vbUlrTjFYUitxbEJxOVBXL3h3bTVwZGNXTi9iMTBVQUQrOGVSOUtOcitNMHBMaStIM1I4UGxjbVB1V3k5ajdsc3Y3N0x0ZFhjOGdwcWFJSHFuSElMTW9TZmdzNFZ2d2VWeTQ0SkxiMFJjZkNLS2RtekZ5ODlNeE5sL0dvT0RVZzRCQUN6OTN4YzQvNkpyc2VDOXVqRUMyclBGU1orMGZ1aVMxQU5mZnZZaHZzLzlDc2VlY0FZdXZQUW02SWFCN2RzSzhlckxqMkhIdGtLY2VPb2ZBUUFqTDc4ZDN5NzVGNVN5TVNqcldNeVpQUTF1dHdlelgzd1UzWHIwaG1tYXNDMFRodzA4Q3UrLytRTDZINTZGdVBqRS9YcWV6V0NaVDFtaEowVmtyLy9QV3BNdUJ3MzM2ZnF1QmJHVzltbnBkdk45bXUvZjlQZ050NXQzS2RqVE5udmJ2L242cHN0S3FjWU1EYk1zYVpvR3BkUXU1MjE2dS9samE3cFBTL3MzN05OMG0rYjdONldVZ3J2SjJCSE5NemU5M2ZCWW16OUdqMmZYTG13TmVacG1VMHJCNS9NMTN2YlhqNFdobEVKVVZOUXU1MmpJMDdEYzBETE42L1UycnUvU3Bjc3UyMFJGUlRYZWpvMk4zZVhmaHUxNjl1elplSHZDaEFuWWk0N2VTcXFxUFNaUU4wTWhpS2JoVDJQR0lMc1ZzK1kwWlZrV1hHNDNqaGd5QkcrOThncitNbllzRGozaUNMdzFmVG9BWU11bVRTZ3RLY0hobVprd1RSTXV0eHZ4aVltd0xBdUhaMllpL2RCRDhjcFRUMEZFY09vNTUyREQrdlVJVmxkank2Wk5zTXoyK2Urb3IyTWlGQXpXL3VyR1JFUkVkRUJGYXVIa0FRQ2ZPcDJERG96eWlzcnJVZmYvL3N5dmJTc2kzUURjMDN4OXM0dk1OVXFwT1FDV1RwbzA2VU1BYXZyOG4vNEJXNSs1dmJRMjB4ODAwQ1cyOVYxMWFtdUNjTHM5dVBxV3lRQ0FwNmJjaXZNdnVxYXg2TEhIeDFSV0FuOVVOUDd4NUgzSVc3Y1MzWlA3NEI5UDNRZE5mcmxBZmZuWkIzRFI2TnR3NklEQkdISGVaYkR0WHk1dDlxWEZTWGxaQ1I2ODUvSzkzdC9VbTdPbTRwc2xuOExRRGZUdFB4Z3JsMzJEN0crK1JFMU5OV3FDMVFqVjFtRGhCN094ZldzaHp2dnIxU2d2SzhFbjgvK0pxMjU2QUlXYjhuRDIrV1BnODBkaDByakxjT1ZORDJEVjhtK3dzZUJIWEhESkRWajY5YUxHVmpPdFVSbTBVRndXZ3ExVUNDS1RLbi9lK0RjUlNReUZRb0s2bGdqaTlYcGhtcWFnN21KTEdpNkdUZE1Vd3pBYXQydTZmZE4xemJkcGFkbXlyTVovM1c1M2k4dDYvVWpDRGN2TjE5bTJMUzVYM1NDY2U5ckh0bTFCWFl1S3h2c2IxbW1hMXJoc0dFYmorb1pqTm15dmxOcHQrL3JIQXR1MnBmbitlOXJXdG0xcFdOZlNPWnN2NytrNGU4dmM5UDZHek5La0lsWFh3RWQydVYvWDljWjltKytqbEpMbTkvL2E4dDcyYjhqWGRIa1B4OUNiWnQ2RG5STW5UdnhoTC9kM0FOcFdVN1Y5NmNUbGR1TytKNTdBTjE5K0NkUlBDYng2K1hKc3lzK0hpR0JqWGg0QVlGTmVIdDZiTlF1Zno1MkxJNDgvSHNQUFBCUFZsWlh3UjBWaDRKQWhlR3I4ZU96WXVoVUhwYWVqdXFJQ083WnVSZlpYWDJIUVVVZkI3ZkZnYTJFaG5wMDhHVHVMaXhHcXJjV1dUWnN3Nm9ZYkFBQ3hDUW00K0pwckFBQS9ybHFGTS8vOFovUTUrT0EyZjZ3QVVGdi91N3U0YjkrU1g5MllLRUxscjg1dCsrWmVSRVN0RUpHRmt3Y2VlT0IvQVA3bmRBNDZNRkw3WjV3TEFKTW1UWHI2MTdZTkJBS0hLcVVhQ3lkTkNpWkxsVkp2MkxhOVlQTGt5YnRkeEl3KzYrQVZ6MytuanZadUs3aWpNbWhOQ3RaYXJSNGN0cXF5QWo3Zkx6TS9sTzBzeHZUbkh0ejFXM1FvZE8vWkIxZmNFRUJ0VFJEVmxlV0lpMC9FRlRkT2hHMlo4SGo5MkxHdEVCKysvVEt1dUNFQUFOaFNXQUREcVB1bTNCOFZzMHVYbW8zNVArS2xaeWJ1Y1hEWm10b2dKajMrR2dEQTQvVmgxTlgzTkhZWHlsKy9HcHNLMW1IWThCR04yeS9QWHJ4TDY0bkJXY2NodmU5aGlJbnJBcS9YRDUvZmoybVBqc010OXp5SitJUWthTHFPcXNweXZEZ3RnSktpYmZoNDN1c29LZHFHUndMWElER3BPNjY2ZVRLOFBqOHFLMG9SSFIyN1M3WWh2MnZkNXlYTFVpZ3FENkc2eGdhQXJ6Um9ZMGVlMFRnNDdLWldIWVNJV3NWVzF2YVFhcDh4VHByT1hIUFU4Y2VqLzZCQlFQMU1PdzJEd0c3WnRBazlldGNOcnQzUXJXZjcxcTNvUDNBZy9OSFJPSGpBQUN6LzlsdWNOR0lFZXZicGc1OVdyMGIya2lVNC9yVFRBQURkazVNeDZibm44T243NzJQYnp6L2o0bXV1d1lhZmZnSUF2RE5qQnBaOC9ubmRNWC8rR1kvZmV5OWNiamV1SGpjT2h4eCtlSnMrMWhyYmhsS3FMQ0FjaDRtSWlLaWppY2pDQ2RHdkVSRWJ3SmNBL21tYTVrY1BQdmhnd2EvdGM5V1JFZ0x3ME16NVA3MXQyZHJzSGFXaG9aWFZGaEpqOXo0ZDhkWXRHNUhZdGE3SmZublpUaWdvVEhoazEyazMxLzZRaTBVZnZ3TUF5RisvQnQxNjlvR0k0SVdueDZPNnFtNVdtMUFvaExMU1lqd3k0ZXJHL1lZZWV5cUduM2IrYnVlMGJBdGR1L2ZDOVhjOHN0dDl0MTMxUzFIa1A1OTlpQ09QT1JuLytYd3VEaDg4RkhIeGlYamx1UWZRTzZVdlV0UDdBL1hGcFZkZmVneFgzalFKSW9MK1J3ekJ4dndmTWZlZFYzRGxUWk5nR0M1b21zRGo5ZUcvWDh6RCtoOVg0dUl4dCtHbXUvNEdFY0VwWi93WnA1eHhBWks2SlRjV2k3WVVGaUEyUGhGNnM2NHF4VVZiNGZINEVOV3NvTkpVUmJXRjR2SVFsSTFhQmR6bnEwemhkTVJFN1VoWGFxVVNRVWtvaEFSWCsweEpEQUE5ZXZkR2o5NjlzZVN6ei9ENlAvNkJwOTU0QXp1MmJzV1VPKzdBSFZPbVlNRGd3WTNiNXE5ZGk5UFBPdzhBY09Td1lTamJ1Uk1BY01kREQ4SHI4K0haeVpOeHk2UkplenpQdTdObW9kOFJkVk85ajdqd1FweCtmdDN2MEVmR2pjUElhNjlGcjVRVWVIeStQZTc3VzVTYkprVGsyelkvTUJFUkVmMW1MSndRTlZGWldWbm04L211Tmszei9ZY2VlbWpyL2h4ajFGa0hydzBzV25SY2VsWHFIZFcxOXNUTlJUV3VMakVHb24xN2Zydjl0R1lGamp6bUpBREFsNTk5Z01NSERkMXRtNnJLY3ZqOGRWMVVWcS84RG9mMHIvdlc5Y1p4anpWdVU3Z3BIM05tUFkyYjczbHlmMkx2cHFSNE83NzQxM3M0NFpSenNXenBmM0ZRNmlGSVRlK1BQMTEwSGI1Wi9DbFMwL3RqK3Q4ZnhHa2pMa0l3V0lVdlBua1h3MDg3SHh2eTErS2xaeWJpVHhkZEM4UFk5U0xxbU9OUHg5b2Zjakh0c1hHNDhzYUppSW1OUjFSMExQTFcvWUQvTGY0RStUK3R4dS9QdWhDclZueUwva2NNMlMzVGlweXZzRzNMWnZ4NTVPNkQxVnFXd282eUVJSzFOaFN3T0dTYWw0MDlwKys2Tm5reWlLaEZJZHRlWmVnYWltdHIyN1Z3QWdDYkN3cnc4aE5QNE9hSkUyRVlCbnIwNm9XeHQ5Mkd4KzYrR3hPbVRrVkszNzdJWDdjTzVXVmxPSGpBQUFEQXVTTkhOdTdmdlZjdmZQcisreGgwMUZHSWlvblo3ZmhmZnZRUmV2VHVqWmpZV0d3dUtJQmxtbzNiYWJvT3I4KzN4LzErSzFzcFZGZ1dvTW5uYlg1d29qQ1MyajlqRWRobGg0Z2N3TUlKVVJPUFBmYllGZ0RQLzliakJJWVBOd0ZNZVduKyt0ZmRvczh1S2pPUHJ3cmE2QkxyZ3RHazljbU9iVCtqSUc4MVJsMTFOMzVhdXdKZmZma1JicjN2S2FDK1dPTHgraUVpV0xNcUIwbmRrZ0VBT2Q5K2lUSFgzSWY1NzgzRXF1WGZOQjdMTkVQWVdieDl0eGx3VHZ2RHhZMWRiWm9xeUZ1eng3RkxHc1pDK2VLVGQzSDBjYitIYmhnd0RCZktTb3NCQUlPeWpzWEF6R05RVXJRTnExY3V4VjlHM1lTTHg5eU9qK2U5amxYTHY4SHIwNS9BeUxGMzRKRCtHYkJ0RzdXMU5RZ0dxMkVZTHJnOVhveTU5bjdNbVQwVlR6OThHNjYrZVRMKy91UTlpSXRQUXIvRE1uRG11WmRnUytFRzVINzNKVzYvdjI1SUdzUGxRblZWUmYzelZZZ3VpYnRQQlZwUmJhSzQzSVN0VUFPbHh2a3FVNThaeFZZbVJBZkV6UWNmdk9HWnZQejF4U0V6dlgxRy82aXpaZE1tUEhEenpmanptREVZZU9TUmpldVBQZmxrYkMwc3hNTjMzb2tIWDNnQnJ6NzdMRTQ1KzJ3c21ETUhiNzYwaDBHdzY4Y1N1ZmlrdW9MMXNGTlB4VFYzMzQyeTBycnVqTGRNbW9SbkprL0c1YmZlaXFjREFWeDM3NzJJVFVqQTNZODl0a3ZYb2JhMHZiWnVQRmpOa3NYdGNnSWlJaUw2VFZnNG9mQ243TjM3b3h3Z1k4OUtMd2dvZFdMNlJ4dHZxcTYxSHRtOHczWjFpWEVoeGwvWEpXWHAvejdIY1NlY2hkcmFZTjFncm1OdVE1ZkU3Z0NBT2JPbllkblMvMExYRGZUc25ZYXgxOWZOdWpIcXFydHhVT29oT0NqMUVKejF4MUg3blMwbHJkOWV1K3I4N3ZqVEVSTWJEd0E0NnRoVDhPYk1wL0gycTcrTXJ4c0sxZUxFVTgrRDN4OE52ejhhRjQrNURmUGVtWTdSMTl5SGd3ODlBbHQvM29oSEE5ZEEwdzBjUG1nb3ZQWGp1T2k2amd0SDNZeFA1cjBCbDl1TnV4OTRzWEdta3ptenAySHREN200K3BZSEVSdGZOMHRKMzM2RHNQQ0QyUmgvKzhXQVVyanU5bDh5bTVhTkhhVWgxSVFVbEZLTExNTTlhc3hwdlRidTk1TkNSUHZGMXVUUjRsRG9IeldXQlkrKzcxT3l0MGIya2lVNDVROS9hT3c2MDlTNUkwZmk1NDBiVVZwU2doTk9QeDFEVHpnQkhxOFhmN2pvb2xZZnY2YTZHdGZlZXkrcUtpdlJiK0JBL083RUV4R3FxY0Y5MTF5RDZxb3E2UFV6UUlWQ0lkejkrT1BvVzkraXBTMXNyQTVDS2JYaDJ0VGVYN2JaUVltSWlLak50TTlvYmtTMG01a2ZGdmFCVWZ1S0tKenNkUXNTNDl5d3pSb0FnTnZqeGZadGhlaGEzNnFrcWFZeituUTJEYTFYbWs4NTI1S1NvbTJJam8ySHkvWHIzK3FXVlpuWVdXNUNLVlFyWlkvTCt5N3QyVUJBMm1OV1ZDTDZGVS9tNS9kMFFRcVRQUjRNakczN3Jpd0hRc1B2V3FVVXFpb3FkdXVTRTZxdHJkdEcwK0Jxd3k1SkZhYUp4U1U3WVVQZGVXTnE2bU90MklVb1lyR3JEaEU1cFhOZWpSRjFVa29wZVhYaHhxdVZzcDZDaURzaHhrQ3NudzIvOW9WcDJ0aFJWdGZLQklMNWxxM0dqajRyYll2VHVZZ2kzYlNDZ3RtYXdzaGpFK0lSYmZEM1dtdDl1N01VUmFHUXFTbjdvT3ZTK0x1TWFHOVlPQ0VpcDdUdWEyQ2lUaXgxd09CeHFRTUdqM002QitwbTYxR1huTm5uN3hhUUFzaW5KZVVtdGhUWHdMU1UwOUU2aGRKS0U1dUxhbEZUcTZwdEcyTXZPVDNsYkJaTmlEb0d5N0p1VjREMWZYbUYwMUU2amNKZ0RZcERJUWpVUFN5YUVCRVJkVndzbkZENFUzSTZsSnp1ZEl5bVJwK1Z0dVdTTS9xY3BvRExhMElxdUhsSERjcXFUS2RqZFZpbWFlUG5vaHJzckRBQjRIMFkzdFRMUnFTK0xDS3NPQkYxRURlbnAyOVZrQnRMVFJOcktsZzgrVFZCeThLcThuSW9ZSjBySmVVcHAvTVFFUkZSeTlpV2xzZ2g5UmY5cjd3MnIrQTlTOVRza25MenJNcHFDMTNqM2J2TXZCUHBTaXRNN0t3MEFhQlNnS3N1T1RQMWRRQXNtQkIxUU4xVERucCtXMEhCa2ZuVndkR3hob0dlWHEvVGtUb2tXeWw4czdNVXBsSWhYWlBUcmhJSk9aMkpxSk9ZNFhRQUlvcE12RHFqc05kWitzTk9uNTkzbVE1NURnSmZmTFNCdUtqSXJtdUdUQnZiUzBNSW1RcFFlTGRDbFkyOWRzU2dFcWR6RWRIZVBWOVk2QS9WaHI3VGdBR0RZMlBRemVOeE9sS0hZaXVGcjB0Mm90eXlZTnJXNzI5T1QvL1U2VXhFUkVTMGQreXFROVJCakQ0cmJRWU1iMWNJM3QxWlllTG5vaHFFek1pY0pLYTAwa1JoVVMxQ3BpcFhrRDlmZWxicW4xZzBJZW9jcmtwT3Jnb3ArMWhicVI5eXk4cXh1VHJvZEtRT3cxUUtTK3FMSmhDY3phSUpFUkZSNThEQ0NWRUhjdWxwUFNvdlBTUDFmQnNZV1J0UzFZVkZ0ZGhaRVlKU2tkRXpwZFpVMkx5amJpd1RwZFFiVzNlVTloeDFac3JiN0pwRDFMbmNrcGEyVTZMOFF4WGtmeXNyS3JDS0E4WmlaeWlFL3hRVm85S3lsQVYxMHZVcEtmT2N6a1RVMmFUMnp4aVYyajlqbE5NNWlDanlzSEJDMUFGZGRtYnFhOVcyTzBrcDlVWnBwYVYrTHE1QmJTaDhXNThvcFZCU0VhcHJaV09wVXRnNGY5UlphUmZkY2VuZ1NxZXpFZEgrdWE1YnQ0b2R5anBSMmVwdkc0TkJMQzR1UWEwZHZyL0g5bVpOUlFXKzJWbUtXbUJUaldYMnZ5azFkWkhUbVlnNnFjdnFmNGlJRGlnV1RpZ0NxQzExUDUzTFZXY25WNDA2SyswaVcrSFBJUk03Znk2dVJVa1l0ajZwQ2Rrb0xLcEJXYVVGS0prUjdKYlM5ZElScWU4Nm5ZdUlmcnRBV2xydytyU1VPeUE0dThLeXJIOFhGZU9IQ0pweHA3aStsVWwrZFJDMllKYjR2QU51Ty9qZ3RVN25JaUlpb24zRHdXR0pPb0U1U3piNmFrcnRxVXFwTVlZdVd0YzRGOXl1emwzM1ZFcGhaNFdKc2lvTEFMYlpOc1pjTmlKMXZ0TzVpS2g5UExrcXY2Zmh4eE1DdWRDcmFlZ2I1VWV2TUoxMXA4cXk4RU5GSlhiVTFnTEFEa3ZabDVTa3BuNFNFSW5NSmpkRWJhU3pEUGhQUk9HSGhST2lUbVRXd3Z3emxWSXpCTkkxeHE4aklkcUFTT2Q3RzlmVTJ0aGVXZ3ZMaGdMd2ovVyt2QnNEdzRlYlR1Y2lvbmFtbEV6TjJ6aE14SDVWUlByNE5BMnBmaC82K0h4T0oyc1Q1YWFKTlJXVktBNkY2Z1ptRXR4VDdmRk12YU5IRDNZN0pHb0RMSndRa1ZNNjN4VVgwVDVLVFQyc0J3RGs1Ni9xZE4xMTltVEJBdVhaTGdYUGlKTFJocWIwcEhnM1BKMms5WWxTQ3NYbEppcXE2MXFaS0ZzdUhqVWk1VjlPNXlLaUErdDVwVnkxZVhsblFOT2VFa2lhU3dSZDNXNGNHaDBGajlZNWZwODF0YUc2R3B1Q1FaU2JGZ0RZZ0hwWWFkcXpOL1RwVStoME5xSnd3c0lKRVRtRmhSTUtlK0g2UjNibXZKOU9FZEZuUU5BcnhxOGpQdHFBMW9GYm53UnJiZXdvcllWbGkyVUQwL0o5Nis5Z0t4T2l5QlpZdE1oSVNrOGZEcVh1Qm1RNEFNUVpCbnA0UE9qdDg4TG93TC9UZHRUV1luTXdpS0xhRUVKS0FTSkZnSnBVSFFyOTg0NitmYmM1blk4b0hJWHJaem9pNnZnNjdpY1NvallTem45azU4eFo2YTZKanZxYmdseWphOUNUNGd4NDNiclRzWFpoSzRXU01oTVZRUXNLYXFOU2F1UmxaNlYvNlhRdUl1cFlwdVhsOVlmSStTSnlGUlFPQW9CWXcwQ0NZYUNyeDQwdWJyZWpIMXFxTEF2YmFtcFFIREt4TTFSZkxBRXNFWGtidHN6WVhsWDJlZUR3dzJzZGpFZ1U5c0w1TXgwUmRXd3NuRkRZaTRRL3NxOHN5RC9KQUY0RWtCN3QwNUVRMHpGYW4xVFhXdGhSR29KdHc3U2hudkZYcE41K3dRVmlPWjJMaURxdVFDQ2dkUjAxZHBBbDVwa0NHU3RBV3NOOVVib092NjRqU3RjUTUzSWhSamNRWmJSdHNiakd0bEZwV1NnTmhWQnVXcWl5Nm41Q1RXWTBVd3B2aW8xWEpjYjN4WFhkdWtYT05FRkVSRVFSeXZrcks2SjJGZ21GRXdCWXRFZ1pHNnNMSGdia0psMVRSbUtzR3o2UE0yTUYyTFpDU1VYaldDYnJMS2hMUnArWjlyVWpZWWlvVTN2cXA1LzY2THArdUZMeU8wM0RpVkQ0ditiYmVEU0JXOU5oaU1BUWdTNENEWUF1QWwwQVhUUUlBRXNwV0ZDd1ZmMXRwV0RXL3h0U05tb3NHODBydXdySVUxQ2ZpY2kvVGR2K3ZqUS8vM3QyTXlRaUlvb3NMSnhRMkl1VXdrbURHUXNLanRPZ1pnSTRPTXFyb1V1TUM1cDI0TjdxVlRVV2lrcERzQlZNS1BYNCttOVQ3dzBFT0FVbkViV05nRkphMTRLQ2ZwWXRmVVdUZ3dEN2NJRjJHS0RTQUhRRjROL1hZeXFsdGtHMG42SHNINkN3U2tUNzBSSjdnOWZ0WG50VmN2S09kbmtnUkVSRTFHbXdjRUpoTDlJS0owRGRnSXRwMVdrVEJlb09YUk5YWXF3TFBrLzdqbjFpMlFvbDVTRlVCbTBvWUNVc2U4eW9zOU8vYWRlVEVoRTFFMWk1MGgxdEdMRnVUZk0yckN0Kzk5M1BCRGdVM2J1ZmtuRGNjV3NBd0hLNUxOUHJMZU5Vd1VTZFJ5UitwaU9panNGd09nQVJ0YjM2WnVUM3ZycHd3L3VXYmMvY3RqTTB3Tyt4MENYV0JiMk5XNThvQU5WQkMwVmxJZGdLdFVya29VdFA3ek5KUkZRcmRpY2lhbFAxQTdUdTBrcGsvUGp4cG9nZ3RIYnQxaHN2dTJ5VFkrR0lpSWlvVTNKbUFBU2lBMGpaYXFxeTFWU25jemhoNUJsOXZ2VldwQXhVTmg2b0NscTFoVHRxVUJWc3U3RlpMVnRoKzg1YWJDOE53YmJWQ2t1cG8wZWRrVEtSUlJNaUlpSWlJZ29YYkhGQ1lhOWc3Ykwzbk03Z3BQcFpiTWJQL21qOU81WXRNN2FYaGpMOHdkL1cra1FCcUFwYUtLNXJaUkpVU2syODlNelVSMWd3SVNJaUlpS2ljTU1XSjBRUjRwTFQwNWZsblpFeXhGYTR2N0xHcmluY1VZUEsvV2g5VXRmS3BBWTdTa093Ykh4bm0zTGtxTFBTSG1iUmhJaUlpSWlJd2hGYm5GRFlTKzAzNkVZQXlGK3pQQ0s3NnpRVkVMRUJUSDUxL3NZUGJHVzl1S00wZEhSbDBFSmlLMXVmVkZTYktDNDNZU3RVUWRtQlVXZWxQM1lnY2hNUkVSRVJFVG1GTFU0by9JbjJSNGoyUjZkamRDUWp6enBveGZwdlp4d3J3QjFWTlhadzg0NGFWRlMzM1ByRXRCUzJsZFNncU15RWJXT0piZWtaTEpvUUVSRVJFVkVrWUlzVG9nZ1ZDQVJzSVBENDlMbDU4MFNYVjRyS1FzZFVCaTBreGJxZzY3KzBQaW12TmxGU2JrSXBWTnBLM1hQWldXa1IzM0tIaUlpSURqd2xlTnZwREVRVW1WZzRJWXB3bzg5T1c2MlVPbTdXd2czWFY5ZmFEMjh1cXZGM2lYSEI2eFlVbFlZUURDa0ErRncwODZyTFR1Kzd6dW04UkVSRUZKa0tmc2g5MXVrTVJCU1pXRGdoSXRRUDdEcHQxb2Y1ODJ4RFpoU1ZoZjZ2L3E0eUpiaDcxQm1wenprY2tZaUlpSWlJeUJFc25CQlJvMHYva0pvSHBVNTgvcTJsNDNTWDUyaTRvMjRlZTJaNmdkTzVpSWlJaUZMNkR6b2ZBQXBXTDMvSDZTeEVGRms0T0N3UjdVcEViZjcrdzVJTk9XOHRHSHNXaXlaRVJFVFVNUWkwNndYYTlVN25JS0xJd3hZbkZQNEUyNTJPMEFuOVZVUXNBQzg2SFlTSWlJaUlpTWhKYkhGQ1lTLy9oOXdMOG4vSXZjRHBISjNGWFhmZGxRQmdtRkxxaEhIanhzVTVuWWVJaUlpSWlNaEpMSndRMFM3Y2J2ZTVJcUtMaU83eGVQN2dkQjRpSWlJaUlpSW5zWEJDWWE5Mzc4Tzc5TzU5ZUJlbmMzUVdJbkl1QUNpbEFPQ1BUdWNoSWlJaUlpSnlFZ3NuRlBhTWFOYzdSclNMbzYrM3dwMTMzaGtENFBUNm9nbEU1SXpiYjc4OXl1bGNSRVJFUkVSRVRtSGhoSWdhZVR5ZXN3RzRtNnp5UmtkSG4rRmdKQ0lpSWlJaUlrZHhWaDBpYXRUUVRhZEJrKzQ2YnpzV2lvaUlpQWhBL3VyYzRVNW5JS0xJeEJZblJBUUF1T0dHR3p3QXpsUktRVVFnSWtCZDhlVHMrdnVJaUlpSWlJZ2lEZ3NuUkFRQVNFaElPRk5Fb2hvS0pnMUVKQ1loSWVIM2pnVWpJaUlpSWlKeUVMdnFFQkZRVnlBNXI2RzFTWk4xcUY5M0hvQzVyVGxPWm1ibWZTTHlBSUFic3JPem4ybDZYMVpXMWp5bDFPcWNuSnpiMitFaEVJV1YrKysvL3hnUm1lSjBqakNSQ2dDR1lid3lmdno0S3FmRGhCdmJ0cCtaUEhreXUzUlN1MHZ0bjdFSTdMSkRSQTVnNFlTSWNPV1ZWN3FVVW1jM2IyMkNYNG9uNXdRQ0FTTVFDSml0UEdRcGdJY0dEeDc4M3JKbHl6YTNlV0NpQ0tCcDJwMEFUbkE2UnpnUmthT2N6aENPTkUyTDVsaFlSRVFVemxnNG9iQ25ZTDNvZElhT0xqazV1YXR0MjA4Mm1ZYjRNdFNOYnpLanlXWkpBTGEwNW5oS3FaVWlVcUhyK2pRQTU3VlRiS0t3cDVSYXBtbmFrVTduNk95KytPSUxISHJvb1pLY25LeWN6aEp1bEZMdkFlanBkQTRpSXFMMnhNSUpoYjJDMVN0ZWR6cERSeGNJQkFvQlRHeFluakJod29rQU1HblNwSWw3MjY4bElxS2Jwbm0xWVJqZloyUmtuSk9ibS90Qkc4WWxpaGdpb3ZhaHBSZnR4UmRmZk9GMGhMQVVDQVJVUTlHZGlJZ29YSEZ3V0NKcUY4dVhMOCt6Ylh1Q2lEelRyMSsvR0tmekVCRVJFUkVSN1E4V1RpanM5ZW1mY1VXZi9obFhPSjBqRXVYbTVqNHBJdHY4ZnYrRFRtY2hJaUlpSWlMYUh5eWNVTmpUZ0lzMDRDS25jMFFveXpUTkt3QmNOWGp3NEtGT2h5RWlJaUlpSXRwWExKd1FVYnRhdm54NXRvaE0xVFR0QmFYVTd0UDJFQkVSRWJXR3FJOGc2aU9uWXhCUjVPSGdzRVRVN2tSa2dsTHFmQkU1VkNuMWc5TjVpSWlJcVBQSi8ySFpJMDVuSUtMSXhCWW5STlR1bGk1ZFdtWGI5dFVBZkU1bklTSWlJaUlpMmhkc2NVSkViU29uSjJjeWdNbk4xeTlidHV3VEFPeXFRMFJFUlB1bFQ3K000d0JndzVyY3hVNW5JYUxJd29zWUNudXAvVE1XQVVEKzZ0emhUbWZwcU1hTkd4Zm5jcmt5RzVZMVRYc1NBR3pidnFWaFhTZ1V5bm5ra1VkS25jcElGTzRDZ1VBM3k3TE9hN0xxYWdCZEFEelVzQ0lVQ24zeThNTVByM2NrSUJHQXUrKytPOUV3akQ4M0xJdklOUURpbFZKVEd0WnBtclpnNHNTSkd4d0xTV0dMbittSXlDbHNjVUxoVDhDTC9WYlFOTzBURVhFMVhhZnIrcUw2bTdXaFVLaWJNOG1JSWtOaFlXRkp6NTQ5L3diQTMreXV2d09BVWlxMFpjdVdXR2ZTRWRWWnQyN2R6c01PTyt3QkFFbE4xNHRJdyt2VXFxeXNqSE1zSUJFUlVUdmdHQ2NVOXZKL3lEMDMvNGZjYzUzTzBaSFZ0eVQ1bDFJS2Uvb0I4QysyTmlGcVh5Kzg4RUpJS1RVZGRSZWZ1LzJJU002TUdUT0NUdWVreVBiV1cyOVpTcWtQME1MckZNQW5qei8rZUtYVE9ZbUlpTm9TQ3lkRTFPQTlrYnJlZXlLQ3ByZHQyMzdINFd4RWtlSzloaHZOMzRkS3FRK2RERWJVd0xidDl4dHVOMzJkb3E2WThuNUwreEVSRVhWV0xKeFEyRXRJVDQ5TFNFOW5zK0Zmb1duYWUwb3BhdzkzbWJxdTg0TXcwUUdnYWRwaXBWU28rWHFsbEtWcDJyUE9wQ0xhbFdFWW53Q29hRm93cWFkTTAyU2huWWlJd2c0TEp4VDI0dHl4NzhlNVkzbmgveXNDZ2NBT0VmbDM4L1ZLcVVXQlFLRFlrVkJFRVNZUUNBUUJ2TjUwWGYzRjZUZUJRR0NuVTdtSW1nb0VBclVBUHF6dm10TkkwN1F2cDB5WlV1UlVMaUlpb3ZiQ3dna1JOVkpLdlZ2ZkphQmhUQVVBNExlSFJBZldtNmdmUDZMSnYzTWR6a1MwQzh1eTNtdjY5NkorM2J0TzV5SWlJbW9QTEp3UVVhTmdNUGdlQUx1aCtYVjk5NEQzZm5WSEltb3pKU1VsaXdGWStLVm9va3pUZk1YcFhFUk5HWWF4UUNsVjAydzhMUDY5b0hhVnZ6cDNPS2NpSmlJbnNIQkNSSTBlZmZUUlFxWFVWL2lsZThCL0E0SEFOcWR6RVVXU2FkT21sUUZvMnIwdzk2R0hIdHJxWUNTaTNRUUNnU29SV2RoazFYY1BQdmpnUnVjU0VSRVJ0UjhXVG9ob0YwcXBwazJ0MlUySHlCbXZOWm10NUNPbnd4RHRTY1BmaS9vdU8reW1RMFJFWVl1RkV5TGFoYTdyNzZwNm1xYXhjRUxrQUUzVC90MWszSWpubmM1RHRDZWFwbjNRTUJ0YktCVGkzd3RxZDZuOU14YWw5czlZNUhRT0lvbzhMSndRMFM0Q2dVQStnT1Vpc2pRUUNCUTZuWWNvRWdVQ2dXSVIrUnpBMmdjZmZMREE2VHhFZXhJSUJNcEU1TjlLcVRWVHBreFo2M1FlSWlLaTltSTRIWUNvdlNsbHYrcDBoazdvTmR1MkxhZERFRVV5cGRSTEFJNTJPZ2ZSM2lpbDVvaEliNmR6RUJFUnRTZHhPZ0FSL2JwQVFHbHBSeFhNRU1GQkIrSjhOVlU3dlNLaTNMNjRtZ054UGtBMnJQK216K2hBUU93RGN6NmlmWGVnMzRlaDZuSzNhVmE3ZkRIZEtnL0UrZmcrREE4SC9IVmF3bDFaY1FBQUlBQkpSRUZVVytrS1ZaZDcvSEU5S2c3RStmZzZqV3dOM1hRNHN3NFJIV2hzY1VMVUNhUWRsWCsyaUZ6aU5nUnlBTXFkbnJpRTlqOUpQYVdBV2xNaDljaThkd0I4ZU1CT1RMU1BEdmo3MEJVTElMYjlUOFQzWVZnNThLL1RhQ0FxdXYxUHhOY3BFUkU1aUlVVENudDkrZzBlQ1FBYjFpenJ2RjEyUkx2VzBJRWVYZHdOczJ5RURhVVVDbmZVd2hUOVduNFFwZzZONzBQcURQZzZKU0lpYW5NY0hKYkNuaVp5dVNaeXVkTTU5dGZNK1Q4ZEtsQ254dmowc1BzUWpQcHBMR1A4T3FEVTcxLzdaT01oVHVjaDJoTytENmt6NE91VWlJaW9mYkJ3UXRUaGFkY0tJTkUrM2VrZzdTYktwME1Bc1V6N1dxZXpFTzBaMzRmVUdmQjFTbUZPSVJjS3VVN0hJS0xJRTM1ZlJ4QTEwNWtIRW50K2JxSGZxOWNVeG5pTnVNUTRsOU54MnRXTzBoQXFnOWJPYXN2ZDY2cXprNnVjemtQVWdPOUQ2Z3o0T2lVaUltby9iSEZDMUlGNWpkQWxBb21MOFlmdnQ0Y042aDlqdk44SWpYUTZDMUZUZkIvUy83TjNudUZSVkYwQWZtZTJKWnZlU1NnaGRBaTlDa2dWUkFGRml0UlBKRWh2U2hkQmlnS0txSFJVdWlpb2dKMHFDb2lnZ0JRcGdWQ1RFRW9JcENlYjdmUDlTRmdJU1dEVFNDRHpQZzhQbVR1M3plNDVzelBubm52T2s0QXNwekl5TWpJeU1vV0hiRGlSa1NuT1dLVlJHcFdBV3ZYMHE2cEdKYUpSQ1VpU2RWUlJ6MFZHSmhPeUhzbzhDY2h5S2xNQ0NLcFNyMDVRbFhwMWlub2VNakl5Slkrbi85ZFZSdVlKWmYzMjhGYUNRTTJuZWEvNmc2UmZxMUJyM2JZckxZdDZMakl5eUhvbzYrRVRnaXluTWlVRlNaUVdTcUswc0tqbklTTWpVL0tRRFNjeVR6MFNVb3FFbEZMVTg4Z3Rrc1FJVVFRbmg1THpJT3prb0VBVVFVeFBOU2tqVStUSWVpanpKQ0RMcVl5TWpJeU1UT0VpQjRlVmtTbUdyUDc1YW9CS1pZMTBjMUlvM1oyZjdpQi9ENUtRYkNKQlp6YUpvaEQ0Mmd2bGJ4YjFmSjQwbGtWRVZMZElVa3RCRUdxRFdFcEFjZ1BoQ1gyYmtpUUVVa0NJd3lxZHN3alNFZi9Bd1AwOUJjSHlPRWFYOVZEV3d5Y0JXVTZMVms2WFhya1NLQ2lWYlNTSk9raFNHU1RjRUlRbi9JdVFKQ1JTRUlWWUpPdFpTVkw4NjFlK3pGK1A2OTc3TUo3a2dQOHlNakpQTnNxaW5vQ01qRXhXVkVycmNFRHA3Rmp5Vk5SWnF5UlJaMUZaTGNKUVlHWlJ6K2RKNEl1alIxVW1MNjlCSUE2WG9KWW9DQ2dFQVFkUlJDVUlDTUtUYXlNM1c2MFlKQ3RHQVJRSXhFUmVqVjBhRWZHbDJXcjk2SzBLRlc0VjV0aXlIc3A2K0NRZ3krbmpsOU9aa2lUNlJFVzlhclh5RmtqUFNGWUpBZEFxRkNnRkFmRUp2dWZleFdTMVlySmFNU0FnQ0ZadVJWNjl0VFFpNG10UkVPYU1DQXlNTCtyNXljakl5RHh1bnZ3N3U0ek1JL0R4cWVFTWNQdjIyU2RpdTg3ZXZaSXlLaTB5U3FzUlMvbTRxNHQ2T2tYQzdRUWpxWHBMZERsdCtiSnQyZ2ptb3A1UGNXWnBWRlFUTE5hTlFBVlhwUkovalFadnRRcG41ZFAxRW1Xd1dva3pHcmx0TkJGdE1DQ0JUcEtzMDBZSEJTMG9qUEZ5bzRjV2l3V0ZJdTlPUFJhTEJVbXlvbFErZkpIYWJEYWpmSXpmcTZ5SHhSLzU5K0x4eStueUsxZXFXa1RGTndMVTB5b1VCRGhvOEZHcmNYM0s3cmwzMFdmY2UyT01SbUlNUmlSSUEySGFxTUN5Q3hBRTZYSFBSL1k0a1pHUktTcmtHQ2N5VHoxT1h1cGZuYnpVdnhiMVBPd2xVaGZ4S2xES1JmdDBQb1RaZzR0V2dTQUlwYTZtUlhRdjZya1VaNVpHWEIySnhmcVhSaFFyMUhGMW9hbUhPK1cxamsrZDBRUkFJNHI0T3poUTI5V0ZaaDRlZUtwVVdrRVFQMTBTSHZuenAxRlJqZ1U5bnIxNmFEVG9tVFAxRFZLU0V6S1YzN29aeFp4MzNzaTJ6Y1kxbjNJeDdKVHRPQ3owR0o4dm1QYklPUzJkUDRtenA0NWtLdnRyejYrc1gvSGhJOXZtQlZrUGl6KzUrYjFJaUwrRFRwZStmbkExNGdJeko3NW05emdYenAxa3dyQ1gyYkpoV2E3bXQzSE5weHpjdCsyaGRkWitOb2ZEQjNkbktmOSs0L0pIdHVVeHkrbVM4S3U5TElKNFNpa0k5V280TzlQQzA0T0tXdTFUYXpRQmNCQkZBaHdjcU92cVNsTVBkOXlWU2tlUVBsa2FjZlhIK2RIUlRrVTlQeGtaR1puSHhkTjdwNWVSZVVJUkVFYXFsQUlhVmNsMUNOT29SRlFLQVpOVkdBbDhWOVR6S1k0c2liZzZGYVRaWGlvVmRWeGRVSWtseHc3dXJGVFEwTjJOOEZRZEYzVzZsMVVXeTQ3NTBkR2RKcFlxbFZwUVk5aXJoLy8rOHdmbEsxVEQyY1U5ejJNZFB2QWJOV28zZW1pZCtOZ1lya1Zlb255bEduYjErZFhLajdoMjlaTHR1Rk8zQWV6NzdRZHVYQXRIRk83SmlzbHNvbjNIWGp6ZnVVK1dQbVE5TFA3azV2ZGkwMWVMQ1F5cVNvZVgrdVZxak1ncjUvbDYxVHo2dlRHQlAzWnVadi92UDlPeVhaZDh6THBnZVZ4eXV2aEs1R0JCa0ZhNEtKVFVkM1BGSVI5ZVprOHFMa29sVFR6Y3VhTFRjVEZWMThVaHpiQjk5ZTNibmQvdzhVa3U2cm5KeU1qSUZEYXk0VVJHcGhqeDFjNXJkU1NydWJtTG8rS0pqa3VSWHdSQndFV3JJQzdaM0dMdHRzdTFRanBWUEYzVWN5cE9MQW0vT2t4QW1sMUtvNmFXaTh0VHNaOCt0d2hBQlNjdERncVJNOGtwclJ6MHhzMHpKYW56VEVHdzVyZHZlL1hRYkRheDk3Y2ZHREptRmluSmlmejYvUnBDVHg2R2pPMDNCcjJPYVdONzIrcDM3aGJDTXkwNlpPb2pNU0dXczZlT2NDM3lFb2NQL0picFhOVWE5ZW5XWnhnQUo0OGRRRlFvV0xQc2ZkdjVEaS8xelhGdVhYc1B3V1F5UWNiS3ZXUk4vMWpHdjdzRUg5OEFXNzNmdG42VFl4K3lIaFp2Y3ZON0VSTjlqYkF6eDNpNXh4dm85V21ZVFVZa1NVS3ZUOHRVVHhSRjFHcU43ZmpFdi92NThic3Y2RDFnTERWcU5hSnl0VHFzWHZZZXQ2S2o2UExxSU5RYUJ3Q09IdHJEVDkrdHlES3VRWi9HeVdOL3NlUG5yektWTzd1NE1YYnFJblNweVpoTUJ0SjBLU1FteFBIUC9oMGMrbXNuQUdtNkZFU0ZrdDNidmdXZ1M4L0IxR3VVTmZQdzQ1RFRwWkdSblpGWTRhbFNVdC9ORFVVSnZPZmVUd1d0Rm8wZ0VwcVMwakpOcDl1OFNaSTZQYTdBc2ZJV0hSa1ptYUpDTnB6SXlCUWpKS3Q1cENDQWsyUEpXOGw2RUNkSEJmRXBaaFFvUndGRGkzbyt4WVdsNGVGTkVLVEZYaW9WdFYxY1NyU0JEU0RBd1FHTEpIRTJKZlZGcjhqSTk0Qkg3M2w1QlBicTRmNC9mcVphY0gzY1BMeVpPM1VRSThaL1FKOEJZeUZqcTg2cUpUT1pPbmUxcmY3UlEzdVk4ODRiSkNYRmMvN3NjVHk4ZlBIekwwdmRoaTE0dHUxTG1mbytIM3FNbU9qcnR1TmpSLzZrYzdjUXlnVlZBZURiZFFzd0dneTI4MWFyRmZFK3I2UDdQV0RTZEttNGUvallqcTljUE1PRmN5ZDU0ZVZIZXg3SWVsaDh5YzN2eGQ1ZDM2TlVxVm44NFFRQUxGWUxSb09lOXliMXoxU3ZZdFZhdkRGeU9va0pzZnk2WlEwM2IwUXlZdHhjU2dVRVFvYkJZK1NFRC9sMXl4bytuRDZNRGkvMXBWN2pWalI4cGkwTm4ybWJaZHlOYXo0bHNFSlZtcmZ1bE9YY2lYLzM4L3YyNzRpUGplSG05VWd1aHAya3o0Q3hOSGdtL2IzNHQxODM0dTBiUVAwbXJRRndlWWhYVjJISzZmTEl5QXBXaVMzT0NnVU4zTnhLcEtFNk8wbzdPbUJGNG14S2FvZm9pS3ZUZ1JsRlBTY1pHUm1ad2tRMm5NaklGQk9XYjQzMFFKTCs1K3lva0IvTUFGRVFjSEpRa0tLenZMYjJ4L0RKSVYyREV1eG85bFN6Tmp6Y0lRWHhLMGRSVk5WeGxZMG1keW5yNkVpQzJjd052ZUh0eGVIWHRvNEpLbk1vcjMzWnE0ZEdnNTVkdjJ5Z2JxT1dyUHRzRHJYcU5jWFB2K3hEKzc3N2NqbjduVGZvMWY5TnZIejgrSFQyVzB5YXVad0w1MDZnVXFtcDArQlp5REM4eE1YR0FIRDIxQkhTZE1rODI2YXp6VGlTbUJDTGI2blN4TVhlSXVKeUdFcytta2pJOEdtNHVua0FFSEU1ak9nYmtUelRvZ09KQ1hkdzk3eG5PRWxKVGlJbU9zcXV6MFBXdytKSmJuNHZMb2FkNVBpUmZVeWUrUmxlUHFVZ0k4YkptbVh2TTNQK1YxbnFoNFVlNSt0Vkg5SHl1UzVVckZJejIvZzdOZXMrdzJ1REovSHI5MnU0ZVA0VS8zdGpRcTZ2b1Y2amx0UnIxSksxbjgyaFJ1M0dOSHltTFdtNkZCd2QwOE5tS0pSSzFHcU43ZGhzTnVVWWlMbXc1UFNMbzBkVkpvbE5La0hRTkhLWGpTWVBVdGJSa1hpVG1ac0d3N3NMcjE3ZCtsYTVjdjhXOVp4a1pHUmtDZ3ZaY0NJalUweHdFcVFRQkJ4ZHRMSzN5VjFjdFFwUzBpeU9DaFVEZ0lWRlBaK2lKZ1Z4aGlCUU9kakZ1VVRGTkxHSGFzN08zREVhRlVhcmVjMU1TYXFaMXkwNzl1cWhXdU5BdHo3RFNVNUs0TUs1LytnLzVHMnVYQXhsemZMMHJUUVBidFVSUlpIM1B0bElWTVJGWW0vZlpOdVA2K2o1djlHTWYzY3hUazR1YlA5cFBZTkh6N0wxYjdXWVVTclZTSkxFanArL3B1VnpyNkJMVGNMWnhaMWJONitpVUtqdzlnMkEwT09VQzZxQ2k2czdDK2VPWmREb0dRU1VDY0xUMjQ5MW44K2hhbkI5VWxPU2JRWVZ5TmpubElzWFFGa1BpeC8yeXFuUm9PZWJ0UXZvOEhJL205SGtVVlNvSE15a0djdHhkZmNFb0duTEZ6UDFaNVh1SlZJWk5uWU9aQnpIM281bXdkeTMwS1VtNCtDZ1Jjd3djSnc5ZllRZFAzK0Z4V0xHWkRUeThlZS9aRHR1UXR4dFZpeWVucWtzL05KWkRoM1laVHNlTkdvR1BuNmxzMjFmR0hKcTh2WitIV2hReGNrSnRYelB6WlpnRjJmaVRDWUJxM1hqek5EUTRKbkJ3Y2JDSEUvT3FpTWpJMU5VeUlZVEdabGlnQ1JKd3ZydGtTTWMxQ0lxcGZ4d2RoZVZVc1JCTGFJM1drZVc5QmUyajgvZjhFWXdqZlpWcS9GV2w4eTBvdzlESlFoVWNYTGlUSEpLZGEvSXlON0F4dHoya1ZzOWJOajBPWlo5UEprK0E4YmlxSFdpUXVWZ1ppLzQ5cUZ0OXUvNUJkOVNaYW5mcUJWclA1dk40REd6K09ldm5WU3YyWWl3TTBlNUduR0JKczNiWXpLWlVLbFVoSVVlSXkwdGhmcU5XL0hSek9HMGZlRlY5R2s2cXRhb1ovTTRFa1dSN24xSDRPeml4dUo1RXhqN3prTDgvTXRTcjFFck5xNzVoUElWcW1YeVRqSVpqYWhVOXN1UXJJZkZpOXpJcVZyalFLdjJyOUMweFF1WjRwbmtGT05FcVZTaFZtdTRlUzJDVDJhUFFSQUVKRWtpdUU0VGVyNDJtdG52RE1UQjBRbEJFREFhRFFSVnJFNy9JVzhENE9WVGl0a0x2dVhyMVIvajVWMktGN3Y4TDFQZlAyMWFpVDd0WHZ6bWxPUkVyb2FmNTg3dG0rei80MmV1WER6RGxQZXp4a2xacyt4OVh1b3hNRWVEeVYwS1drNC92SHpaRFlUNUxnb0ZaUndkOHR2ZFU0dENFS2pzcE9WTWNrb2xMNjIySDdDMnFPY2tJeU1qVXhqSWhoT1pweDVKc200djZqazhpdlU3SWw4UUJDcTY1Q08yeVlNeERwNFdYQndWNkkzV1NtdTNoYjhRMGlsb1oxSFBwNmh3Y0RCTlFNS3BvbFpiMUZNcHRnUm9ORnpSNlVpMVdONmRPWFBtdHpObnpzeVYxMGx1OWZDWHphdlFwU1lURm5xTUEzdCtwY1BML2RqNXk5ZloxaTFYdmdyVmdoc1FmVDJTd0tDcStKY0pZdlNrK1NpVVN2NytjenVqSjgzSFpEU3c1S09KMUs3WERMUFppRktwb214Z0picjJIb2F6aXhzanhuL0E2bVh2RXg4Ync2RFJXY01KZEhpcEgvNmx5OXRlTU51KzBJUFpVMEpvMTdGWHBub3B5UW00dUhwa2FmOHdaRDBzUHVSV1RsdTFlNFgxS3o0azdNd3hXMWxPTVU2Njl4MUJnMmZhWURhYktCZFVoVGRHVHVmY21hUDgrL2Z2dGpvVHBpOUZyZFp3L3V3SkR0L25EWEtYOWgxN3NmQ0RjVFJ2MWRIbXRSSVZjWkZqaC9Zd2VkWm50bnFocDQ0UWNla3NBTTFiZHlLNGRoUGVtendnUzM5SmlYRkVocDlIb1ZBeWNjWXlITFU1WjhBdFNEblZpc29Rd0wycXM1eHg5MUhjdmZmcXpOS01MNDRlL1hwb3c0YW1vcDZUakl5TVRFRWpHMDVrbm5vaXo1K2FYOVJ6ZUJRQ2pGQ0lBbzZhdkJrK3JGWXJDK2E4eGN1dkRxSnl0ZG9GTnE5dFAzNkp1NGUzTGJEZjl4dVhVN0ZLTGVvMmJNRzZ6K2ZTdkhYblRPTVpEWHIwYVRyYncvTERtRGEyOXlOWDV3RWNOU0lLRVNRcnc0RVMrY0wyYVZTVUp4YnJDQisxR2xlVmZOdk9DVUVRQ0hKMEpEUWx0WnAzU0VnUFpzN2NsS3YydWRSRFNaS29XS1UyN2g0K1ZLbFdGeCsvMHB6NTd4QmpwMlplN0k2NEhNYjUwR040ZXBlaVU5ZlhPWDdrVHdCYzNUMzVZdUc3Q0tMSUQ5OStqc2xvd0dnMDhNZk96YWpWR2xScU5jNHU3Z1RYYmd4QXFZQkFHajdUaHRDVFI2Z1czQ0RiT2RXdTM5ejJ0MGJqZ0lPakU2a3BTYmIyU3FXSzYxZXZFQmwrbnJvTm5xVjAyWXAyWGF1c2g4V0h2UHhlM1BVS3VjdkRZcHprRnovL3NyUnUvd3ByUHB2TjBEZmZKeTB0aFhWZnpPWFYxMFpuQ2xyY3BIbDdtalJ2ejlyUDVxQlFLSEYxODJERStBKzRmUEdNTGRZUHdPSVB4OVA3OVRmeDlTK0hnNFBqUThjdUtEbGRmUEdpcXlBd3cwV3B3RXYyOEhza2dpQlEzbEhMMlpTVVFKT25UMitnNEFWTFJrWkdwb2lSbjhCbFpJcVlOVnNqSzBpUzFORkZhMzhLNGpzeE4vbDU4OHBNWlRwZE11dFhmRUQ1aXRVemxULzNRay9LVjZ6RzhrK21FSHNuT2xPcXlRZlJwYVpRdTM0enV2Y2RRZWlwSTl5SXVrSkMzRzFFTVgxbE0vckdWYXhXSzc2bHltQ3htQkhGelBPOWRPRTBXNzVleGh1anB2UGp0MThRRXgxbGE1dVVHTWVuSzdheC8vZWZhZG11aTkyZlQzcXFTU1h4eWViT2EzZUVsdzk1TVNqQzdzWlBDVXF6OVg4SXVGVFVQdnlsUVNZOXk4NWxYUnA2cTJVNFlMZmhKQzk2ZURkVk1CbmJEdlJwT3Nqd0xybWYxSlFrem9jZW8xNmpsb2lpYURPY0FGU3IyUUMxMmdGWE4wOWNYTjBRTy9aaXo4N05lUG40MjRKaTN1WEt4VkQyN056QzhIRWYyRFcvZy91MlVidCtNMEpQSHFaVnUxZm8rZHBvMG5TcFJJYUg0ZVRzUmxxYWp1QTZqUWtMUGM2TmF4RUVsQ21mWTEreUhoWVA4aUtuZVNVKzdqYUhEKzdtNXZVSHZ1cU1tQ1p4ZDI3Wjd1OFAwcjVUSDI3ZGpHTDVwKytRbkJSUGwxY0hVYnRlczRlT0p3Z0NnaWp5ODZhVkJKUXBUOW5BeXJaeXBVcnpTS01KQlNtbkN2WHpBcmhYZm9oM2kweG15amhvaUVoTFE0ZGxqR3c0a1pHUmVScVJEU2N5VHoyQlZlcDJCSWk4OEYreDNMSWppdElJQVVUblhHelQwZW1TdVgzck92OGJOT21oOVg3ZXRJS2t4RGpiY2QrUThWU3NValBIK3YvczM4bU5hMWNnSTFDZlRwZUMxV3JsenUwYkFPalRkQ1FueHFOTFRVYXlXck04Tk5lbzFZak8zVU5zMnhWR1RwaUh0MjhBQ29XQzZlUDdBckJuMTVaY0dVNEFuQjBVSktTWVJWRVNSZ0lUYzlYNEtVQWhDTjJjbFFyY1ZLcWlua3F4UnhRRXlqZzRjQ2t0cmNVWE4yNTREdzBJdUdOWHUxenFvZEdnNS9pUlB3bS9mSmFJeStkSVNveDdwRDVtdDVXdVZidFhzcFQxSC9JMjMyOWNqdHQ5bmx0WHc4K3pldGw3dk5qbE5jcFhyUGJJK2QySnVjbSszVDh5ZnRwaW5GM2MyTFYxSTczNnY4bm1EVXRwMXFvanAwLzhZNnQ3TWV3L0hCeWRIbW80UWRiRFlrRmVmaS95aXNsb0pESCtqczFqNlM2aHA0NndZZlhIS0JRS2VtZWszMzZRNjFjdkE1QVFGNFBSb0NjeS9Ed0JaWUllbVhuS3k5dVA5aDE3c2ZPWERRd2VQVE5QOHk0SU9SVUZYdE1xRlBob1pHOFRleEVFZ2RJYURSZDF1b1pMYjl3SUhCVVFFRm5VYzVLUmtaRXBTR1REaWN4VGp5RGFIcHlLbmVGazdkNXdCekdORUNjSEVZV1l1OVZEbFVxRGI2a3lENjJqMW1SZW9kdTQ5aE83UEU3STJIT2VFSCtIMjdldTQrcVcvZ0tuVW11bzM2UTFPMy9aUU1UbGMwUmNDVU1VUlZKVGtwajE4UWJVYWczMUc3ZWlYcU9XTFBzNDNUVjh4b1IrZG0zSmVSZ0toWUNUZzBpcTNocXllUHZGYVdNNlZqYmtxOE1uaU04dVhmSzFDRHpySjd1TDI0MnZSczBsblU1aDBKdTZBaXNmVlQ4dmVxaFFLRGwvOWppQlFWVnAzcm9UcGN0V3RLVkpuVG54dFV4MXpXWXpnVUZWc3U4b2d6UmRLa2FqQVdjWE4vUnBxVnk1R0VyTnVrMEJPUFRYTG43ODluUGF2dkFxclovdjlzaTVtYzFtMW40Mm05YnR1K0xxN2tuVEZpOXlLenFLcjFiT3cycTEwdks1THB3N2ZaVEVoRHRZclZadVJJWFRzT2x6ZGx4enlkWEQ0a0JlNURRNUtZSFpVMEp5UEQ5NVpOY3NaYS8wR2tMRktyVm8xdXBGV3JWN2hkdTNybk10d3hBQ0VGeW5TWmJNT0NhVGthdmg1emwvOWdTblQveU5RYStuUmR1WDZQMzZXOXk1ZlpQZnQzL0gvRmtqOGZJcFJjVXF0U2hUcmlJTm16NkhLQ3BJVFVsQ3FiajNPTnF5M1NzMGFkRUJNckpUNlhRcHFISmhOTTZ2bkM0SUQzZEhvSk9udkMweTE1UnkwSEJScHdPRG9TUHdtUjFOWkdSa1pKNFk1RjhGR1praVJFd1QrZ0tlTHRyY3EyTDB6YXNzbVBObXBqS3oyWXhTZWErditMamJOR24rdk8yNFYvKzNIcnJpbDVRUWk5bWNPYWFiazdNckhwNitBRGc0cGh0aVJrMmN4L0pQcHZEeXE0TW9VNjRpNzAwZWdDQ0lMUGhnTE0rOThDb05uMm1iNit0NUZDNWFKYWw2bzVlcnBPeGJrcUwybXhTS3JxSWtLZVNWVC90eFVTcHhGRVhTa0xyWll6akppeDRxbEVwZUh6b2wyM01QeG8wNGQrWW9CL2I4K3REK2JsNlBZT244U1VpU2hFcXRvV2JkWjZoY3JRNEExNk11MDIvUXhFZHVkYmlMVXFta2Fjc1hhTjY2TXdCYVoxZSszN2ljQ3BWcjBxM1BjQVJCb0dIVHRtelpzSXp2MWkvRzI5ZWZhc0gxN2VxN3BPcGhjU0F2Y3VyaTZzNjhaVC9tYWJ5N2hua2Z2OUtQekdnVGQrY1czNjViU0pVYTllbldaemdWcTlTeWVWZ0ZsQW1pLzVDM1NkT2xjdmIwdjF5K2NKclVsQ1JDVHg1bS9Zb1A4ZkQwcGNKOW5wQUtoUUtyeGN5RVlTK2pVQ2p3THhPRXA3ZDlxWlJ0MTUwUE9WV0xZZ3RKUWhIZ0lHZlN5UzFhaFFKbmhZSVVpOVMzc0F3bmtzU2x3dWhYUmtaRzVsSEloaE1abVNKRWdGRnFsWUJHbGZ1Z3NQNEJnWXlidHNoMmJEYWJXZlRCT05wMzdtMTd3WXFQamNGUjZ3d1pBV1FUNG1MNGZYdTY5MGRNOURWTUppT2x5MWFBakRnTVRzNnUrSllxUTFDbEdyWit6NTArU2xURVJRRGlZbS9SdUZsNzIzaDNqVFFXaXhtTmd3TURocjdEOGsrbTVEcGpoejFvVkNKcXBZRFJ6S2lTOU1JbUNPSkxEcUtJaTZMd1hmT2ZKbncxYWlKMWFjL05QM25TYVdLZE9xa1BxNXNmUFh5UUJTdXpPclpWcjltUTZqVWIybzc3RGh5WHBVNkZ5c0Y4dW1KYkZ1TW5HWmxPY3FKRjI1ZG8wZmFsTE9YUHRybFhwbFFxR1RaMkR1NGUzcmF5aHMrMHpaT0JzNlRxWVhHZ0lPVTByN3ozU2ZaWnZ2Mzh5ekoxN3VxSHRuWFVPdEdnU1dzYU5HbHRLNnZYcUdXMmRaMWQzTE40dGVTRy9NaXBSZUpWQjBIQVhTay9JdWNGYjdXYWxEUkw4OFVYYi9xTXFleC91NkQ3anp6LzMrQ0M3bE5HUmtiR0h1UmZCUm1aSXVLcnJSSE5KS2lYMXhURUV2RDVnbW5FM3I1SlltSWNXcTB6S3BXYVh6ZXY1dGZObVI5Z1IwNmNoOEdncDB4Z1plbzFic1VmT3phalVxbnAyWDhNYnU1ZXhONjV4ZXFsczNpcHgwQmJRTDY3UFBmaXE1bXk2dHpGWUVoRHJVbGZrYk5ZTENpVkt2ejh5ekp1Mm1MYzNEM1p2UzNkUUZPUUFReGR0QXBpazh6MTEyNFBmeWFrWTlDaEF1dTRXQ1BWODFDcENqMFE1Tk9HaDBwRnBLQlhhVHc5ZzRFak9kWExyeDRXTkE4YVRRcUsrNDBtK2FWazZtSFJVdHprOUVrZ3IzSXFJRDNyb3BUdnVYbkZVNjBpSWkxTlFLbXZBZnhwUnhNWkdSbVpKd0xaY0NJalUwUllSVVlxQkhCeXlQMkRzTkdnUjYzV01HenNiQUFXZmpDTzduMkhaekY2M0U5eVVqeGFKMmMrWHpDTjhFdWgrQVdVNC9PRjB4QUZFU2tqUzhMcVplL1ROMlE4VmFyWFlmRzhpZHk4SG82enN4c0g5cVp2TXpBWTlJU0ZIaWY4OGpsU1U1SndkSFRPNkYyeWpSTWZHNE1rV1czSFFqWUJNZk9LazRPQytHUXpBdUpJNEtsL1lWc1FIdTR1SUFRNEsrV1hwZHppZk5jQVliSFVmSmpoSkQ5NldGSXBhWHBZSEpEbE5QZmtSVTZYaGNZNFM2UUZhV1VQdnp6amV2ZmVLNHBWQ3NOd1VyWlN6WW9BVVpmT1hINTBiUmtaR1ptQ1F6YWN5TWdVQVN0L3Z1SW5TRklQWjYweVQ2dGF1dFFVSEIyMXR1T2toRGpXTHA5akMwNEpJQ0hoNTErT3dhTm5ZalRvU1V0TnhzM2RpOEZqWm1HMW1ORTRhTGtUYzROZnRxeTJaUytJdmhHSlVwa2VTNlBmR3hOWXMrdzlKczVZeHU3dDMxR3ZZVXRPbi9pYk5oMjZrNlpMNWZDQlhUaG1rNnB4Mys0ZnFGQTVmYjk2WWtJY2J1NEZ0OUl0Q0FMT2pncVNVczA5MTJ5L09XNWd4NEozQXk1T3FFV3hwaVNCczBLK1ZlY1dyU2lTWWJJTHpxbE9mdlV3UHhpTkJwQWttOWZXazBSSjA4T2lScGJUdkpFWE9iVTZKQWNKS0hHVEE4UG1HWTBvb2hJRWpKSzFkbUgwcjFBcVYyWDgyYVl3K3BlUmtaSEppYUxiS0Nzajg3Z1FTRU1ncmFpbmNUOGFoVGdJUVZDN2FQTzJxblVyT2dvdkgzL0l5Sm9nSVRGOTNqcW16bDF0KzlmenRURllMUllBSXE2Y3g5ZS9ISUlnc0dMUmRKWjhOSkdQM3h2SnlpVXp1Umgya25remhqRnZ4akMrL09JRFRwLzRPOU5ZZTNkOXo3WElTM2g0K1JKNjZnaUhEKzRtTFBTWUxjaXN4V3hHY2QrTGZXVDRlU3BXcWNud2NYTkpTb3pGb05lUm1CREhqSS9TQTJZNjNHZnd5UXN1amtvUUJMVUN3MU8vejlscXRkWUVjTW1EeDBubzhlTk1HakRBcnJyUjE2NHh0bDgvQUdKalloalpvMGUyOWZScDlxdlJwWFBuK0g3ZHVtelBqZTNYajZ1WHMxOHNqTGw1azVtalI5czlUazRJZ29DVFFnR0NrS1BoSkw5NmVPM3FaUzZjTzVtbnRrZi8rWVBQRmt5MUhhLzliQTUvUFNTQWJKcnVvV0Zhc25EcStOK0VoUjdQOXR4dlc3OWg0NXBQYzlYZmc1UWtQU3hxWkRuTk83bVdVMEVJQW5ETDQ1WTVnMTVQeUlzdmtwU1FZRmY5WVYyN0VoOGJDOENZM3IySnVYa3pTeDJyMVlwQnI3ZXJ2NVNrSkZiTW40L1JrRFdSMElyNTg5bjUvZmM1dHMzcHZwOFh0QW9GQWtMZEF1dFFSa1pHcGhnZ205Umxubm9penYzWHNham5jRCtiTmttS05DRnl1Rllqb2xUa3pYWjUrZnhwR2paTkQreTQvNCtmQ2E3ZE9Fc2RYV3F5elNNa0xQUW9sYXVsTC82TW1UemZWdWZHdFFnMnJWL0VXKzhzeUhFc1YzY3Zlci8rRmdxRmduNER4M00xNGdLSER2eEc1YXJwR1QrTVJvTXR4WEZjN0MzMGFUcjhTNWZIYkRMeXg0NU5CRldxd2FJUHhqSGt6Vm1VQ2dqazdmZSt5Tk0xMzBXcEZIRFVpT2dNMHJCTm02UjVQWHNLbG54MVdJd1JCRVZwQVFrSE83WTdtYzFtb3NMRGJjZDd0MjJqVW8wYWhGKzhtS21lUWhRcFY3RmludWF6ZnNrUzFBNE9EQmd6Qm9DWm8wY1RIUldGSXVNbEl5RTJsc1hmZlllWHJ5LytaY3F3Yk00Y2xDb1ZYVEtNTWcvalduZzRZYWRQVTd0Ukl3QjIvZkFEZi95U0hoeFNyOWVUa3BTRXQyOTZkaWVWV3MyY0ZTc2UyYWVUVWtHU3daSnRHcW1DMEVPejJjUzM2eFpRcjNGTHFnVTM1TE5QcDZCUzVaejk2UDdzSmtjUDdhRlp5eGR6ckhzMTRnSWFqU04rL21VeEdQVE1tem1jTHE4T3NnWFRYUDdKRkNLdmhObU1saWF6aVVaTm42UG5hK2xHSjBFUVdQZjVISWFQblV0Z2hhcDV1cjZIVVpMMHNDaVI1VFIvNUZaT0JWSGxLMkJOTjdyYXliV0lDRXltOUd4MDUvNzdEMTkvZjJKdjN5YjJkbVlIbDlMbHlxSFdhSEo5RFgvLy9qdTdmLzZaeWZQbW9YVjJadk9hTmV6WXNnVkhiZm9pUkVweU1vUEdqYU5GaHc0NHU3cVNwdE94WVBwMHhzK1pZMWZNcEhXTEY5dnU2UmRDUTFrMS85NHp3dlhJU0VvSEJ0cU9SMDZiUm1DbFNvL3NVNnRRa0dnMkJlWDZZbVZrWkdTS01iTGhSRWJtTVpPcURlK21FTVRTZVYwOXZCTnprOGp3TUY0Zk9vWExGMDd6ei82ZGpKdTJFREtNSlJvSExZSWdjUDdzQ2J4OUF3QTQ4ZTkrQmc2ZnhyWWZ2K1RzcVh2aEhzeG1Fd2x4dDVtanFRMjZBQUFnQUVsRVFWUS9hMlNtTVRxODNJK3k1U29SSHh2RHRoL1dzZTJIZTU0RHRlbzFKZXpNVVpxMzdrU2FMcFh3UzZHMmNjNkhIcWRpNVdETUppUHJWM3hJcGFxMTZkNTNCRWNPN21icC9Na01HaldETW9HVk1laDFtRXpHUEYwL2dJdWpnalNEcWF4ZUc5a0YrQ0hQSFJWM0JNbFZoV0NYZTc0dUpZVk5LOU16N3hxTlJzNzk5eDkxR2plMmxkM0YwZG1aTWRPbmN6czZtcXRYcnRDZzJjTlQzQjdadjUrNlRacWcxbWg0ZmN3WTNuL3JMWTdzMzAvamxpM1JKU2N6YTlreS9FcW5weW9kMzcrL3JaMlRpd3R2Zi9RUnUzLzZ5YTVMVFl5UDU5TFpzemJEU1lkdTNlalFyUnRrZU0vOHVXTUhJNlpPZlVRdm1WRUtJb0lndUdSM0xyOTZDRkMrUWpYR1RsM0lWeXZuNGVidVRibnlWWGpyblFYcE1ZZzBEdWoxYVlpaWlObHNZdGJFMTJ6dElxK2M1MDdNRGVvMWJwVnR2d254ZDFpMWRCWnQybmZEejc4c0dvMERydzJheUlwRjAzRno5NkpDNVdDTVJnT0RScyt5R1VULy9QMG5idDJNc3ZWUnExNVRXclhyeXBZTnl4ZzNiVkdoYlBFb01YcFloTWh5bW45eUk2ZVNZUFZVMm5uUHZjdjJUWnVJdjNNSGdOQVRKNmhRdFdxVyt5N0FHK1BINCtydXpzSGZmNmROcDA0UDdUUDArSEVDQWdQeDhQTGkyZWVmNStMWnMyeGFzNFlCWThhUWtwek0vMGFNb0czbjlIVGpheFprWHZnWU1XVUtYeTFiaGw2bnc5blY5Wkh6UC83MzN6YkRTWlhnWUQ2NnoxTndaSThlbVk3dFJTa0lTQWh1dVc0b0l5TWpVNHlSRFNjeVR6MWx5cFJ4QkxoMjdWcXgySzZqRU1VUlNvV0FReDVUU2g0N3ZJZm1yVHBoTk9yVGc3a09ISStubHg4QW03NWF3c2xqQjFBb2xQaVhDV0xRcUJrQXZENTBDbVhMVjZacytjcDA2dnE2M1dQTlhidzVTOW1wNDMrVG1CQkwrS1ZRVmkrZGhkYkpoUUhEMGw5b2s1TVNxRkNsSm1zL200T3J1eWV2OUJvS1FPUG03WEhRT3FGUUtwazE2VFYwdWhUcU5jcitZZHdlSE5RaVNvV0FCV25FVS83QzVxcXc4d0hlMWQyZHlSOTlCTUR1bjM3QzFkMmROMmZPekxHK3lXaGszY0tGMUcvYU5NYzZkMjdkNG90NTgxaWU0ZDZ0Y1hCZzV0S2xLSlZLanV6Zmo5bGl3Y2ZmMzFaZm85Rnc4UGZmS1Z1aEF2V2VlUWEvZ0FEK055TG5WTG9QSXo0MmxxbERodURzNG1Mek9KazBZQUFHZzRHdXI3MUc2NDZQZGlSVENnSllyZG0rT2VSWEQ4a0kwdXppNnM2SThSOWdOQnJTallxaHgvbCs0M0xHdjd1RTB5Zis1dURlclF3YzhTN1RQcmlYRVhYbkwxOVR1VnBkbEVwVmxqNVRVNUpZdFhRV3diVWEwNlpEZDF0NXhTcTFHUC91RW54TGxTRStOb2FiMThKdDIrVUFCQVIwcWNsSWttUjc2WHUrY3grZWJkTzUwT0ppbENBOUxESmtPYzAvdVpSVEQzdnZ1WGNaTW1rU1pIaWVmREJoQXRNV0xzelIwOE5xdGJKNXpScXExNjFMcVF5RGMzYXNtRCtmVWRPbTRlSGxCY0RyR1lhTlc5ZXZjM2p2WGpyMzZtV3JxOVpvT0gzMEtCcEhSMm8yYUlEV3lZbUJZOGZtNmhydVo5cXdZUmd6dGdZbHhNWXlhY0FBTEZZclZZS0RHVHA1c2wxOUtBUUJBWnhuU3BJNFV4Q3NkalFwZHN5Y09iT25KRW5EaTNvZU1uWnhadGFzV2ZuZjQvc0VFeE0yNWdXcmhYb0NsRWVrbkNBSlQxNWdxZ2VRQkVrdldia0tSQWlTOWJoZnphVzdpbnBPc3VGRTVxbEg2ZXk5UGYydmEwVWVTR3pOOXNnYUlMVnkwU3J5L0pEWTV2bjBoMVMxeG9HeFV4ZmlrK0h0QVRCZzJEc0FtUjVLeVZoeExDaHExV3RLaGNvMWNIWnhwMVBYQVlqM2JTTjV2bk1mSkVtaWNiTjJPTHU0WjJwWHUxNjZaOFA3bjM2VFpYNjVSUkFFWEJ3VnhLZVkyMjdjZGFOYTN3NEJZZm00cE9LTGhJdEN0Tzl6ZXYrdHQ3Z2VHUWtaKzl6VkdnM0R1bmJOdG02RFpzMFlQSEVpenE2dW5QcjNYL3dDQXJLdGQyRDNicDV0M3g2Tmd3TnJGaXpnd3BrelZLMVZpeGQ3OU9EbkRSdVlPSGR1cHU5LzZPVEpoSjQ0UVdKY0hHUDc5VU9mbGtiOXBrMXAzYWtUeStmTXNkVzdkZU1HODZkTVFhbEtmeUZyMHJvMXRSbzB5RFMyMVdMQk55Q0FtVXVXWlBJNCtXWGpScnRqclNnRVFCU2RIeXd2Q0QwMG0wMHMrbkE4dGVzM285Mkx2VkNyTmZ4ei9DQkgvOW5Ea0RmZnc4SEJrVVpObjBPcFZMSHNreW4wSHpJWkYxZDN6cDA1U2xqb01SbzB5WG83U2txTVk5bkhiK1BwN1VmM2Z1bGVZRWtKY2Z6NVI3clhUcDM2emJsMU00bzF5MmZUcUZrN1hOMDhiRzByVkE1bTMrNGZtZnBtVDVxMmVvRXExZXNENE9WZENxMlRDemV2UjlqcUppZkZrNXFheExXcjkrTE11SHQ0NCt5U3V3WGlFcU9IUllRc3A0OWZUZ1VySG1JdW5IdStYYm1TZmR2VEh6RU1lajBXczVsUnI3NmFiVjBYTnpmbXIxdEgwN1p0MmJkdEc3MkhETW0yM3NYUVVOUWFEWldEZzltemRTdC83dHlKWHFkanpvb1ZmRDV2SG9NblRjS25WQ2xiL1pkNjkrYlF2bjNjaVk1bXhVY2ZFWDdoQXFJb3NtRERCbHZzS29DRXVEaU8vdlVYdTM1SXR4MTUrL2t4OWRPc01XU1NFaEpZL08yM2NKL0h5ZVd3TUg3NittdTdQeGRsaHJ4NlhycmtEQ1RaM2JBWUlVbFNINVZLMVRvZ2g5OUhtZUpCWEZ3Y3ljbkpyWUVTWnppUm9zWTZ4aVJiUTBCNlU3SUtWUVFCRUZTSUNtY0U0Y25QRENaSkZxeWtnR1FDUVVITXVURmhFdEpDWTd4eWZkbG1DNHBrTVZ3Mm5NaklQRWFVZ2pSQ0FNRTVIeWtsNzg5dWNML1I1SDRLTS9PQ0lBZzJvNGlZVGV5Tis4OC9ySS84NHV5b0lDSEZMSmdzeGhIQW1IeDNXQndSY0ZYYStWbTl1ekI5dTlhcGYvL2xteSsrNElOVnF4N1pwbm03ZHZ5NWN5YzlCdzdNY3M1cXRiSm42MVltWkJnOEJvNGR5MytIRDNObzcxNUtsU2xEaGFwVldmRHV1MW5hMVc3VWlJNGpSOUs2WTBjTzdkM0xmNGNQVTdsR0RSWnMyR0NyTTdaZlA4YSs5MTZtV0N1aHgrOEZpQ3dvK1ZVSUluSGg0WXI2RFJyc1FaSjBnRkdTSk1QK1g3NG8rMXlYSWZuU1E2VlN4WmkzUCtHM3JSdjU5ZnMxUE52bUplTGpiak42OG56VWFnM3JWM3hJODlhZHFkZW9KWDZseXZMZnNiL3c5UEpqODFkTHFWeXRUclo5L3JGakU4MWJkK0tWWGtOdEdiSkVoWWlUc3l0bi9qdUV0MDhBd2JVYjA2QkphOXEra1BubHJFeGdKYWJQUzNlcHZ4WjVpVDI3dG5EemVnUTE2emFsYlljZS9MTDVuanpFeDhaZ05Cb3lsYlZvK3pLMTZ1WHNmWlFUZC9WUUkxNmZkQ3Qwakg5TzlTVDR1RlR3NGo4QVlrTEhqSllnQjVjaHllZ1h2S1FMZ0hSMGlPcVcxdUVuQVV5Q2dBa0pzd1FtQVV5U0lKZ2tpM1ZicVpwTGZnVzRmVzVVYXdsRjkrejdCRUZJZnNlbjJwcGtnRnVoYjg0U1JEeHpHUCtvYi9YRlh3TGNPajI4dHFCVUQ3WllPVzkydmJGYWt4THdVVTc5Vzh5VzcvMXJMZDBIY0ROMGRBOVJGTnNKa3FTU1FDV0JTcEFFRllLa1JNTG9GN3k0SjBCMDlBUW5JZGE0SmFjK3o4VWZ0VVlsTjVEbHRBRGxOQ0hwOXB2MTZ0V3JBcGdBUzhiL1pzQWtDSUw1NXRrejNwVnJaMy9kMmRGNzhHQjZEeDVNYW5JeWIvYnR5OElORzNEenpFRzBNbWplcmgzenAweWg1NkJCMlo3Zi9kTlBQUGZTU3dDMDdkeVpaOXUzWjhMcnI2TlVLbW4xd2d0OHQySUYzejBRNDhuSjFaVVppeGZUTWNQd01XM1lNSUJNOTkwVjgrZFRya0lGWHVpZW81b1VHTW9NZzcrZzBUeXhoaE1BVDA5UFFrSkNpbm9hTWc5aDU4NmRIRHAwQ0VCSS82a3BHVVNmSEJWME85bXlFNFFxb3RJZGxiWVNLbzAvZ3Boei9Lb25GY2xxeEdTNGdVbDN1WnBrVHZ4YzQyRWRlK1BzeUE0Qk5aWkZQdTY1eUlZVEdabkhUWW01clQ4R0JCQ3NUMjkyTU1tS1JDN2ZtZjc5NnkvaTc5eGhTZzRQNWYxSGo2WjZuZlFYZzJidDJyRjU3VnBlNnRNblM3M2pmLytOVDZsU09RYVM3VE4wS0ZPSERtWE9GMStnZFVvUFF2elIyMjlUT2loLzhRQU5hV21vVkZtM0J1UUZJU1ByRTRMZ0lGbXRMb0JhRUFSTll2eE5jMEhvb1ViandFdmQwNDFPdTM3ZFFPaC9od2o5N3hBQWlZbHhYTDV3eGhZNEdjRExweFFWS2djVFdLRWFrVmZTRjczTlpoTy9iOTlFNk1uRE5HL2RpZTU5TTI5dGNuWnhwMjJISHNUSHhnRGc2dTVKOUkxSXBvenVqb3VyUjZhNjhYRXhqSnU2aUxMbEs5Ti95TnZzL0dVREZvc1pSNjBUSThaL1lLdjMyOVp2dUJOems3NER4K1gvUXlCREQ3RXFFTWpSWWlwSzNQdFNCVWtMUXZaMUpjRVcvT2lzWTd6Z2piODNDRXBKa3BRZ0tFQlNTaEpLUUNHSndoVWdQY1dMSkZhU0pPbVZuTVkzSzVXemdPU004WitYckpUSmR2aDB3ZmdTQUtYYVg1SUlFUVdjTkVrK1d5Unk3bDlRS1A0RDltVWMxVVNpZ3lSaFFjQXNJSmdSSlRPU1lKR1E0bTJmU2F4T2tBUmxqcCtaUWpJbnluSmFzSElxU3BJb0NJSktraVJIUUNXa0w4dXFKRWxTU3BLa01oc00yYWY3ZWdTbi92MFhrOEhBaHhuYmRoNmt4ZlBQMDdGblR3QXFWSzJLbzFiTDJSTW5zdFJMU2tqZ3Y4T0hDY2xocTAzcmpoMDVzSHMzUFFjTm9rcHdlc0t3YmQ5OVIrU2xTM21aZGlZazZjbDRPSWtJKzYvSXZZZGxaSXFTVzJkRzEwRVFkMGtJZmhxWFdxaTFqdzdZL0NRamlHclVqdVZSTzViSHFMdUVJZmwwVlNYS3YrUE9qdW5nV1dQeG1jYzVGOWx3SWlQekdERkx3bklsMG9nVXZVVncxUmFPK2xrc0Z0c3FZRzdRNlZMUWFyUHNhaWkycE9ndFNCSVNFc3VLZWk2RmhTQ1FaTTdsdzJ6dndZUHAycjkvNWozMmtzUjNxMWR6TFR5Y011WEwyNG85dmIxNXNVY1AwbEpTc3ZTVGxKREF5MzM3NWppTzFzbUpGczgvejdjclZqQnc3RmorL3VNUEV1UGphZjFpemhrNDdDRXhQaDRuT3dJYTJvTkpzdUpUcVpMbCtOR2ptU0xnanByOVl3MEo2VXhCNk9HZVhWdlFhbDFvODN4M1dqelhCWUJUeHc2eStlc2x1THA1TXZTdDl4RXo5Rkd0ZHFCMnZlWWNQYlFITW9JMi8vcjlHcnk4UytGZkpnamZVdGttQU1wQzc5ZmZJdUp5R0tNbmZZU0hWM3Ftb1dPSDkvSEhqazBFbEsyUXIrdkpMWGYxTU1YZzk2RmZqY1huN0dualcyUEpQR0RlbytvRkIyODJBazNzNmRPbnh1SlZ3S1BkckFDL0dvdnRjbG53cTc1b1Ywem9tTE1JTkJMaTlhbSt6NjZ4Nnd2eUQxNDhFOGc1d0ZBR3ZzSExVNEFjNTdKbSsvZ2FTbGxPQzRTN2NxclZ1aTg4ZnZ4NGpuTDZSdjM2eXkxNU1DQTBiTkdDVDRLRHMyVE5PWHJnQU4rdlcwZjFldlV5bGIvY3Q2L3Q4NzZmMnpkdjhsS2ZQcmFNT2RuUmZjQUF2bHkwaU9tTEZ4TjMremJiTm0yeUs4dll3ekNielFWcU9ERmIwL3VTRElhc1B5NHlNako1NXRxNWtWNVloWjJDd3NIUHdhMEpTclZYVVUvcHNhTFdWa0pVdXFOUFBCSmd0dXAzSlp3YVh0Tzk5bWZ4ZGpRdEVKN2FsVm9abWVMSXdJNkJaMEg2TTFsbktiVFZuZCszZjhlT24rM2Zpd3h3NjJZVWM2Y09JaW54M3IzbjhNSGRiRnp6YWFZNkNmRjNNclg3ZXRWOFR2eTdQMVBaRnd2ZjVmS0Z3alVBUzVKRSttZkl2djZkeTl2MXN2WmtJdVRhY0hMcDNEbmVIVGFNZlR0Mm9GUXFjZFJxV2Jka0NiclVWS1l0V0lDTFcrYjRBTDBIRDhiVHh5ZExQMjA3ZDZaTzQ2eHBycTFXS3orc1g4K2xjK2ZvMHE4Zk42NWVaZkY3Ny9IZHFsV01uek1ueDIwMmQrT3Y1SVRXMlJuL3NtVzVjdjU4SnVPT2JWeEp3bVEwa2hnZmI3ZGhNT01GS1BuQjhvTFV3LytPL29VZ0NLZzFEbWkxenNUZGp1Yk15VU5VcUZ5VGlsVnFzdjJuOVdpMXptaTF6aG5maDVPdHJVcWxwbHVmNFl5YzhDR2VHUytXOS9QOXh1WEUzbzdPVXE3V09QQnNtODU4LzgxbldLMVdFaE5pK1hYTGFycjFHWllubzJsZUtSbDZLSlJLOTExNi9NaHlXakRrVWs3ajgySTRTVXRKNGQzaHc5bXlkaTM2dERSYzNkMDU4TnR2N1ByaEI5NWJ2cHlneXBVejFXL2RzU00xNnRiTjBrL0Y2dFd6OVFBa0k4UFpINy8rU3ZVNmRhalh0Q256cDB4aDdvUUpqSGpuSFZzUTJRZTVjK3NXaG94QXJ6bFJzVm8xd2k5Y0lLQmN1V3pQRy9SNkVtSmo3VXB0ZkplTTN5MHBybElsMlhBaUkxT0FxQ1RGU2dSRktVZVBaMHVjMGVRdVNyVTNqaDdQSWlFR0dKUnF1eFpNQ2dyWmNDSWo4NWl4V0tYbFpvdUUzbFR3Z2VaamIwZno1KzgvY2V6d0h1YlBHbW43RnhWNWtXbGorOWlPNTA0YnpJYlZIMFBHUStXbXI1YndTcS8wUUhXL2JGNmRwYzlOWHkxaHlVY1RDYjkwMWxadU1PZzVmZUx2QWcwOGF5OTZveFd6UlVMaTZmVTJJZjI3U2M2dDRhUk80OGE4dTJnUjF5TWlHTk83Tis4TUdZTFd5WWt4MDZlalV1ZHY3K3ZOcUNqKzJyV0xtQnMzS0IwWXlOWExseEVFZ2JNblR1RHM2a3JNalJ0WjJwaE1KdFl2WFpvcE9HeDJCRldwUXBkKy9maG56eDVxMUsyTFFxSEEyL2ZlUzVwZXAyUHl3SUdFblR4SnJZeVV4WS9Dbk82U2xPMysrb0xRdzVUa1JLNUZYcUpLOWZRWG9JZ3JZWHkxYWo0OStvMUVFQVNxMTJxRUpFbHMvbm9wRm9zbFMvdWFkWitoWnAyY0hTcU9IZHFMMFdpNE4yZUxtUjAvZjAzc25WdTBmcjRia3RYS3hqV2ZzSFQrWko1N3NTZVZxdGJPc2ErTFlTZnpmSjA1VVZMMHNDaVI1VFQvNUVaT0pZalArZ2s4R2xjUER6NVp2eDVYZDNmZUdUS0VhY09HY1dEM2JtWXNXWUtYYjFaalUyNjRHUlZGekkwYmJQMzJXMnJXcjA5OGJDekppWWxFWGJtQzFXSWgvczRkck5hczhyRjMyemFtRFIxS1dtcnFRL3QvYytaTUR1M2RhelBrUEJnc2ZQR3NXV3o4NGd1ZWJkL2U3am1iSlFra0thVXdNdXFVcjFaM2IvbHFkZmNXZEw4eU1zV2RXNkZ2L2crRXJocm5taWlVQmVPWis2U2lVTHFpY1E0RzZIYjczSnM1dTBjWE1QSldIUm1aeDR5VEx1aUhOS2ZJNjhrNlMybEhkY0d1dXExWi9qNjlYMytUU3RYcU1IL1dTR2JNUzkrcWYrTmFCTDZsU2pObWNycXg1UHpaRS96OTUzWWtTZUtuVFN2eDl2V240VE50a1NTSnFNZ0xOaStTMEZPSE9YLzJPTSsyZllrcDc2OUFuNmF6alhYMjFCRUN5bGF3dVdBL1RwTFRMQURYdEttQlB6MzJ3UjhuZ3BDVWw5WFBVcVZMTTN6S0ZHN2R1TUZQWDMzRlg3LzlSa0Rac3JZOTlnQlRCZzBpS1NFaFU3dVJQWHBrKzNlOXBrMFpOSDQ4ZnFWTDgrYk1tY1RkdnMyY2NlTklTVXFpUjBnSXo3WnZ6NzkvL2NXS2pIVEl6ZHUxby91QUFWeUxpT0RBYjcvUnRuTm5waTVZOE1oNUg5cTNENFBCWUl2Qk11cSs0TE5hSnljK3pVVldCMnlybmtLMmhwT0MwTU93MEdQNCtKWEd3OHVYQTN1Mzh2djI3eGd3YkNydUh0NjJPbDE3RFdIOWlnOVo5dkZrK2cyY2dKZFBxV3o3VXFzMTNMbDkwM1ljY1RrTW85R0FsM2Q2cXZIRWhEaU9ITnhOMWVBR09EbTVZRFRvOFM4VHhCODdOdUhxNWtsQW1heGVPcElra1pxU3hOZXI1aE54NVJ4VDU2d3UwTURSSlVZUGl4QlpUdk5QTHVVMFR4NG5aSGpOOVFnSm9lT3JyN0x6aHgvWXZta1RLK2ZQejVRV2ZzMkNCUnc3ZU5CMnJGQW9tRFowcU8xNDF1aDdpVUdjWFYyWnQyWU5UaTR1OUJvOG1JQnk1VmkvZENtWHo1MmpmZGV1TFA3dU82S3ZYZU9yWmN2NGV2bHlhamRxeEJ2angzTXRQSnhiMTYrelordFdaaTFiaG5zTzNpaDNpYmw1azMzYnQvUFJ1dlNndlE5bTJwbjR3UWM1dE15WmpIdHZnaDFWWldSazdFQ1NaaXBqenNXL0w2bzhVVHM5M1RGTjdFWHRWQm1UL2hvV2Mvd2NTWHIxTzBIWW5CZTdkNjZRRFNjeVR6MVdxMVNzVmlaNjloUXM2N2RHZkpabXNNNDJXeVNVaW9KN1FBd29XNEhvRzFlNWN1a3NacE9SMzdaK0E0RGJmUS9JOXhNZkY4UCszMy9DMDl1UEdSUCtoOFZpd2NIUmtWKzNyS0YxKzY2VUNhekVHeU9ubzFaclNFcUlZL0c4Q2N6Nk9QM2w5Y2pCM2RScDhDeHJscy9teXNYMHJUbjZOQjBXaTVtdzBHTm9uVnhzRDcrdkQ1MlNZNGFHM0dLMlNLUVpyQWp3V2MrZVFxSGZKSXNTVVpDaUpBbjBWaXNPMldRd2VoUitBUUVNblR5WmJxKy9qdEZneUhUT25xdzdEMUsvYVhvNGhqMWJ0OUozMkxCTXJ1YU5XclNnVVlzV2hKMDZaY3UyNUYrMkxPTm16NlpKcTFaMjlYLzB3QUVHalIrZjYzbmxoTjVpQmFTbzdNNFZoQjZHblRsR3RlQUc2SFFwbkR4MmdPSGo1dURubjluZFhhMXhJR1RFdTJ6OWZpMHF0U2JIdmhvODA0WXZ2L2lBZncvdVJsUW8wS2ZwYU5PaHV5Mkxsc2xvb0h2ZkVYajUrTFA5cC9VY1A3S1B5dFhxTUhYT2FpS3ZoUEhWeW85dzkvQ21lcTFHMUczWUFqLy9zdHk0ZG9YUWs0ZHArVndYSnMxWVhxQXZveVZKRDRzU1dVN3pSMjdsVkxBSXQxQ0F6bUpCbThmdFJGcG5aN3IxNzgrTFBYb1FkZVZLcG5NRHg0NWxZQTZCWDNQQzI4K1BycSs5eHNralIyamVyaDF2elpwbDh4NE1yRlNKYVFzV2NPdjZkU0l2WDhiQjBSRTNUMDk2aElUUTdmWFg3ZG9TZGVyZmYrblVxeGRlMld6WnpDc0dxd1Vndk1BNmxKRXA0ZHc2Rzl0ZkVNVHlHcWZxUlQyVllvWEd1UVpwQ1FmTDN3NHI5UnF3cnJESGt3MG5Nazg5VnkrY2ZLK281L0FnQm90MWxVWVFwaWZyekdvUGw0TEpJQUpRdmtJMXJGWXJGOE5Pb25WeXdjSFJDVUVRVUNxekg4UFR5NC94N3k1QjYrU01zNHU3TGJQQzRRTy9vZGZyc0Zvc3RyYVhMNTdCeXljOTIraWw4NmNJQ3oxR2cyZmFNSERFTk1pSWZmSGg5S0U0T0dxeG1NMTA2VG5ZNWhwZWtDVHJ6Q0JKUmtucCtGajNOUllGa2lTZEFZRVVzeG1IZkd5ejhTbVYvZXB4WG1uYnVYT081NnJWdnVlRzM3eGR1MnpyM0o4aTgzNUdUWnVXYlhsdy9mb0UxNitmcXpsS2trU3l4UXlTZERxbk92blZRMWMzVDZyWGFvaFc2OHpJQ1IvbVdFK2hVTkNsWi9aWmp1NVNMYmdCY3hkdHhtZzBJRWtTU3FVcVUweUJvVys5ank0MW1WVkwzNk44eFdxTW5qUWZQLy8wSUozZXZ2N1VxdCtNMHlmKzRmaVJmZFJ0MkFLQW9FbzFhTjIrS3hXcjFNcjF0VDJLa3FLSEVseEZrbTc2UHJzbVM2eWN4NFVzcDNrbnQzSnFWWEpGbENEUmJNNno0ZVF1amxvdFZXcld6RmNmOTVOZHpLbTcrSlV1alYvcDBnQ1VEZ3prMVd4U3pBK1pPREhidHUxZWZqbkhmcGR0eVRGYjlrTkpOVnNBamorNnBveU1qRDBJZ2poRlZIcWcxUGdWOVZTS0ZRcTFMNkxTSGFzNTRlM0hZVGdwbW9obk1qSXlmTGs5WW9OQ29HOFpIMDJCcnJDZFB2RVAzNnhiUUpYcWRia1ZIVVg3anIwcEZWQ09SUitNdzlzM2ZlK3kwYUFub0d3RlFvWlA1WmN0cS9udjZGODRPcVlIQTlUcmRkU3ExNHoySFh1eDlyTTV4TjI1QllCS3JlR2w3aUhVclBzTUMrZU9KZWJXZGJyMUdVYkRaOW9DY09ia1lRN3QzNEhGWXFGOHhXcmNpcjVHLzhHVEMreTZ5SGdadm5iYmdGVmlRLytPNWY5WG9KMFhRK2FGaGJrNE9UZ21WbkhTQ2tFUHliSWdrNVZVaTRVRGNmRmdwZitvQ29GZjVWU3ZzUFR3YWFZazZXSE0yVGYzQXZqV1dGU2tLVkJsT2MwOWVaSFRUNk9pSE5VV2EybzVCd2VodXN1VGsyV3VPR0cwV3RrYkc0Y2tXUWVPRGdwYVc5RDkzNDF2VXRocGlXZk1tUEdqbjUvZks4T0hEeS9NWVdUeXljNmRPemwwNkJDelpzMFMwMjNkVHg4M3pvMXBvSkNFb3hyWEJxZ2RBNHQ2T3NVT295NENRL0p4QktWUXo3Zkt3djhLY3l6WjQwVG1xU2V3YXAwMkFKSG5UeGFyTFR1aWxXVldrYjZwZWd2T2p2bFhSWjB1aFM4L244djFxQ3YwSHpLWmFzRU51SGIxTXI5dC9ZYVhlN3pCNkVuektST1l2aTlTbDVwTVlrSWNBQmF6bVZidFhxRlZ1MWNBT0xodkc5RTNJbkZ5ZG1YVXhLd1pRK05qWTdCS1Z1bzFhbWtyczFxdGJQL3hTMTUrZFJCLzd2NlJpbFZxY2Z6SW45eTRGcEh0bnZhOGtxcTNZSlZBRWtwR01NckoxYW9sTDQySWlFdzJXd3J1UXl3aHBKak5BQWlDSWtlUEV3cEJEMHNDSlVzUHBVdEZQUU5rT2MwVGVaSFRjV1hMcGkySmlEaWZhckU4L3FqblR3bUpwdlI3cjFVUXpoZjFYR1JrbmdhVTBGMUNRS254TCtxcEZFdVVEZ0VZa2srQVdlb095SVlUR1puOElBakM5SXcvaTVYaDVMWE81ZjlldnozaVJIS2FwVjVCUEFocnRjNDBmS1l0UGY0M2lublRoOW5jb3dIV2ZqYmI5bmR5VWp6dE8vV2hSZHVYYkdYNy8vaVprOGNPcEo5UGpLZGF6UVljUGJTSDYxZXYwS1huSUdLaXIzSHd6KzJvMVJvNmRYMmROMGJPNFBmdDM5cmE3OXY5QXc2T1RsUUxycytmdTM5RUVFVGFQTitkTFJ1V01uTDhoeWh5a2Nid1lTVHJMQUFuWG4reC9EOEYwdUdUd1lsNGs2bThKRW55U25NdWlET2FrQ1RKYURXblBUVDlhRUhyNGYxWUxKWmNwMTAxR3ZRb0ZNb0MwNW5Db0NUcG9RUVhKWWtRNmNZUXJSQ3dRbWRIazBKQmx0UGNrdzg1L1N2WmJLNG0zM1B6UnB6SmlBUldxeVNkdGFPNmpJek1JNUFrdWl2VVBvaGkvaklqUHEySW9ocUZ5aHV6TWFZYjhLNGRUZkkrVm1GMkxpTWo4M0FrV0dvMFNSZ0tLRFZ4bzJidGNIUjB3c1BUaDRremxtWDdyOG16SGJLMGEvbGNGOFpNL3BneGt6K205ZlBkQURBWmpWdzRkNElGYzkvaXgrOVdVTDFtUXpwMWZSMEFOM2RQVzl1TFlhZll2ZTFiZXZVZms2blB4czNiSXdnaW16Y3N6VFpWWW00eG1Ld1l6UklTTE0xM1owOFdXL1ZXSzhuWnBBbVZ5UjVKa29neEdoRUU0YmN4bFNzYkhsbS9nUFVRSUUyWHlweDMzaUJOOS9CVW9BK3laY055dHYzMFphYXk5eVlQSURaank1elpiT2JTK1ZPWnprZmZpR1QrZTZNeWxVVmNDV1A1SjFQeVBQK2NLR2w2YUpYd0V3U2gycDByNW9KTmdaWUhaRG0xbjN6SzZZOUdTU0krdzJ0TkpuZmNOcG9RWU4vWW9LQkN5cW9qUmFmL2s1RjUrb20rTk13WGhDb0tkZlpKSG1UU1VhaDlFQVNoUnRLNWtROVBJNVpQaXU5U2dZeE1DY0RxS0cxVXBBbnprM1ZtVDQxYndWbVNFK0x2OE9uc043TTlsNWdRUzd1T3ZUS1ZaZWR4QXFCVXFlZ2JNZzQvLzNJWWpRYStXYmVBUGdQdVpRUzRmdlVLV3pZczQ5VitvL2ozbno4NGN2QTNkS2twWEkyNGdFS2hZUERvV1h5NTRrUCsyTG1aOWcrTW1WdVNkUllraUxNNlNodnoxZEVUaGw2dC9zWEJaTGJjTWhnVXJzVjRkYmM0a1d5Mm9MZGFBZWxIZStvWGhoN3UvT1ZyVWxNU1dUcC9rcTJzVWJOMlhMOTZtY2p3ODZoVTZlTWtKc1F4ZXRJOC9QekxjZjdzQ2E1SFhlYk5LWit5ZDlmM1ZLNWVsekxsS2dJZ1dhMGNQL0ludTM3ZGdJdXJCOFBHVnJjRmJqN3g3MStVRFh3ODZRbExtaDRLU083RlpkZThMS2Yya3g4NVRiVlkvblpXS0MwMzB2UUtUMVhCQlc4dkNlZ3NGbEl0RnJEeVhXR05FUkYyc2s5aDlWM1VwS1NrNE94c2YyeWRpSWdJRGgwNlJPL2V2Yk9jTzNIaUJOT21UV1BidG0xWnpobU5ScjcrK21zR1poTkUrR0ZqbFMrZmRkZndqQmt6YU5hc0dSMDZaRjJVazhrL0NwTkREU3NTQ3FYYll4MVhraVJXcnQxTzE1ZWI0K1B0Ym5lNzkrZHRvT1B6aldoUXIwcWh6dTlCUkZYNjU1TWlLWU9CL1lVMWp2d1VMaU5UaElTMENkS3YzeDZ4TmxWdkhlL2hJcUVRQzhZdDJOM0RtM0hURm1WN2J0dVBYMllwYS9sY2x5d3hUZ0JLbDYxb1MxdVpwa3NsN015eFRPMThTNVdtMzhBSjFLcVhucWEyYzdjQmZMSHdYZHAxN0VYRkt1blpCTVpNL3RpV3FqS3ZXQ3dTcVhvTHdKcVFOa0g2ZkhYMmhERWhJT0RPa29pckIySU14bGFWblp5S2VqcFBCTGVOUmhBRWkwcWwrc1dlK2dXdGh5ZVBIU0Q4OGxsbUwveU9yZCt2SmFCTUVFMmVmUjZBdFovTm9YdmZFVlN0VVErQXhmTW1ZTEZZaVltK3h1YXZsekI0OUN6VWFnMmx5MVhpbTdXZk1tNXF1aDR2K25BY1pRSXIwL08xTVhoNCtTRGNGOXY5djZOLzBiWDMwSHpOMlI1S29oNktpTzJMU3hoOVdVN3RJNzl5K25iRmlvbEx3aU8zeFpsTU9hZWJrY21XbS9wMEJ6ODlsdEVVWGo0QUFDQUFTVVJCVkYxRlBaY25rYWxUcDFLMmJGa21USmdBd0twVnExaTFhaFVhVFhyR1E0dkZncSt2THovODhBTUFLcFdLbFN0WElvb2lQWHYydEh1Y0xWdTJzSEhqUmc0Y09JQ0xpd3VMRmkxaTRNQ0JYTWxJbiszazVJVEZZc0hEdzROdnZ2a0drOG5FNk5HakNRa0pvVnUzYmlRazNITW1NaHFOcEthbVppcHpkN2YvUmJza2NUdHNvSXZGM2ROYXF0VEhkcnY0bVMxU0RWRUVzWkFOSjhrcE9peVd6TjZNc1hGSkxQM2lGOGFPNnBhcFhLbFU0T3prbUcwL1RScFc0NU1sMy9QVnlrbTUzZ0thSHhSSzEvVC9KYXJMaGhNWm1hY1loVlZZYmhha3NTbHBGdEhOcVdCVU1qN3VOdk5uamN6MjNOMFlKemxoMEtjaEtwUW9GQXAwcWZjeWNNWkVSK0hsa3ptdHJVcXRzUmxOY3NMVnpTUFg4MytRRkwwRlNjSXFLRm1lNzg2ZVFBUkoraW5GWW1tVllETGhMcStBUGhTckpIRk5yd2VyZEhCb1FNQWRlOXNWcEI2cU5RNlVEYXpNM2wzZmMrbkNhWktUNGtsTWlMV2wrODZPUDNadUpqVWxpUldMcDJQUTYxRW9GQWlDd0o5Ly9BUkEveUZ2VTdsYUhRQTJmYldFTW9HVmFOYnlSU0t1aEpHU25JQkc0OEMwc2VtcmpoYUxCWDFhK25QWnhCR3ZvTWt3WEpZTnJNelF0OTdQODNXVmREMHNEc2h5K21nS1FrNnRrbVZEbXBXWFl3d0dmRFU1Zng0eTk1QWtpUnNHQThEeENSVXFSQmJXT0VGQk5mMEF3c1BQM0Nxc01ZcUtkOTk5bHdFREJ1RGw1VVZJU0FoNnZaNlFrQkNHRGswM09KNC9mNTRwVSs1dGJTdGR1alFmZlBBQjQ4YU5vMjNidG5oN1Azbzd4NTA3ZDlpN2R5ODdkdXhneDQ0ZEhEeDRFSUExYTlhd2FORWl5cFVyUjlldVhibHc0UUlmZi93eFpCaG81cytmeitEQmcvSDM5MmZSb25zTGM5SFIwWnc2ZFlwTm16WUJvRmFyV2I5K2ZZRi9OazhESnF0TFBUSE90UFBXMlRkM2dmU0QyaUQrNmxGdjRVTzN0Q2xFS2t1Q0FsRlJ1SmtWUjd5MUJLMVdnMHFsSkUxdnhFR2pzc1Y0bXZiZXZTeS9hWG9qamc1cWxuNlN2dTF5Mkp1THVIYjlOcUo0TC9xSDFXcWxhNTladG1OZG1vRUZIdzZqVm5CUW9jMWZFTFdBQWtSTDVVSWJSRGFjeU1nVVBmMDZCMTVadnoxaVo3TE8wdEZWcXlpUVlIUjNZNXhrUjNZZUp3QzNia2J4OCthVkpDY2wwcTMzVUZ6ZFBObjV5d2JlbXp3QUFLTlJUOWZldzJ6MUJVSE10SnBZV0VpU1JMTE9EQUxiKzNjb0gxN29BeFpEOUViVjF4cU5hZlpsbmM2cGdkdmpkZGQ4MHJpaDE2TzNXaEVRUHM5TnU0TFVRMmRuTjBvRkJHSTA2SW0rSGtHbEtyVncxRHJidGoxa1I4ZFhYcWQxKzI2NHVMcmo1T3lLSUFpa0pDZHcrc1FoVkdvMVVzWjJFYVBSUUZURVJlbzJiQUhBdGgvV290VTZFMVNwQnJNWHBBZHNQbnpnTnc0Zi9JMjB0RlMwV2hkR1Qvb296OWR5RjFrUGl3ZXluRDZjZ3BMVE5FbmE1UXhKRjFOMXJyTGh4RDZ1NmZYb0xCYXNBdG03dXhZUWtrWjVOeko5a2FZSUx3eTh2YjFadFdvVkhoNGVtTTFtRGh3NHdLQkJnMnpuUlZGRXA5TmhNcGxRWlN5aU5HN2NtQjkvL05FdW80blZhbVhhdEduVXJGbVRNMmZPc0hMbFNnWVBIa3hVVkJRK1BqN3MyN2VQdVhQbllqQVlPSGZ1Lyt6ZGQzZ1UxZm9IOE8rWjJaNGVFaEpLU09nQkJFTHpXcENBY2hGcElvaUZjZ1ZGa0FBV1VLLzhrTENnZ0FpS0dFQTZnb2dGRlpRaUlGZFF3UUpJRVpGUUpKdENTQ2pwMlRvejUvZEhpa1FDaHBCa05ydnY1M2w0M0oyZE0vTnVuRWxtM2publBTZkxiRE02T2hvTEZ5NUU2OWF0OGZISGYwME9RRU4xS2s1VFZLdktDR0Fnd0FZNjlOeVplZUxaYnpsblgzQzlzcmxlODRSTGYyL0RHUUlacTVtaXNLOU5ld0wrZmo2WStPSml4SFp0aDN0alk2NVo1MHBXUGhLV2JpNTk3NUprekgxdE5OcTB1djdrajJNbXZsTWx0UTV2aERFR0ptaWhLTkt0UDYyOUFVcWNFQy9BbldwSDhJOFlGc3NLNzJOektEQVpicTFybTY5ZkFLYk9YblhkejBzS3ZKYTR1dXYwbUdkbmx2a3NmdTc3dUo1Qmp6OVQ3dkpiZVZKWUhwdERnYXdBZ2lCNndkU241WHV4WmYzTENVbkppeTg3WFMvbnVTVDRhK2xYZDNrNDV6aG50UUZBNHFXMXEyOStqSDBWblljUlVjMVJwMjQ5ZkxoeUhxS2F0c2JKM3craGVYUjc5SHpnRVp6OC9SQStXNytvZFBqYTVZdnBBQUNkVG84MzRzY2d1RTVZNlhheXIxekUvODFhQ1lEamszWHZnQ3RGZDZVTkk1dWhjYlBXK09PM0F6aWZtZ1FmSDc4eSs5Ky9keHR1di92ZitPM3dmc2l5ak13THFXVm0yYW9NT2cvZENCMm4xMVZWeDJuUmNKMFVjNEVzdjMzWjRVU0lubWF6dUJIT09aSnNObkRPVTdJS0N6K3VRQlB5Tjh1WEw0ZmRia2QwZERUdXV1c3V2UExLSzJDTUlUWTJ0blNkaUlnSWhJU0VvR2ZQbm9pT2ppNnRVZUxuNTRmUTBGQllMQlk0aW5yOUlEVTFGWklrNGRTcHYyYUY5dlB6UTVjdVhmRGxsMS9pNHNXTDBPbDArT21ubjdCMzcxN2s1ZVdoZS9mdXlNN09SdS9ldmVIdjc0OFpNNHA2RFdSa1pNRGxjaUVxS2dwbnpwekIvUG56UzVNM1Zxc1YrL2J0dzlxMWE2SFZhbkh4NGtVa0pDU2dXYk9hcVdkVW0waEZmU0tLMGlkRmRHQ3NOMlBvelZ6c3ZZdC9QUGVEd3ZrWGtzUTNOV3lma0FZQVVMZ2ZxNEg2ZGk4OVB3UWFqUVl2VDF1QnBPUU0vSEl3RWI4Y1RDejkvUHlGeTdoNEtRZWZycHVHWjU3cVYrM3hWQVpqR2dDb2VKR2dTcUNyYitMeExJbkgzRDROUHFKMzVOZnJ2azcrTTk4bU43M1Z4SW1ueWJmSkFOalpFYjBqZHFnZGk1cTRRVGNmRHVmNFA2MVdudzRCL21xSDQ1YlNIUTdZRkFVTS9IV3oyWHpUanplcTZqejhaZjgzMlBMWmFyUm8xUjVQakowQ0pnajQ0WDlmNGZDQjc5Qjd3SEFFQkFiRFZId1RtWlo4Rm5WQ3d5SExFaGhZbVo1aThaT0hBZ0R1N1BZQTd1ejJ3RFg3T1haNFB4NTg1R25zM3ZiWGZjcVJnOTlEMUdqUU1MSVpmanU4SDNkMDdZVWRYNjNIRTJOdmJlWVNyejBQR2JkeXNLeENsK0pTTzVRU2RKeGVYMVVlcHhMa05Wb0kwMDhYRmdaUTR1VEcwdTBPMkdRRkFEZWIyN1J4LzRkVmJpZ2dJQUJwYVduNC92dnZjZDk5OTZGbHk1YUlqNDh2N1ZrQ0FBYURBZXZYcndlS2E0dE1uejRkV1ZsWmNMbGNXTDE2TlQ3NDRBT2NQMzhlS0M0MG01ZVhod1VMRnBTMjc5aXhJL3IxNjRkang0N2g0WWNmeGllZmZJS0JBd2ZpNjYrL1JwOCtmVkJZV0lnNzc3d1QvZnIxdytUSmswdmJ2ZjMyMnpoOStqVGF0MitQR1RObVlOV3FWUmcxYWhUdXUrOCtEQjA2RktOR2pVSjhmRHlhTjIrT0lVT0d3S2VHNjdHRkJFcTRlUEs1LzNHQVErRWNEQndBQjJNS2lnYnVjYzQ0RjhBVU1NNDVXUEY2akFOUWl0WXZ1eDVueGRzQ2lyZkhGTENpZGh5Y0M4WGI1bUFjbkhPQWNUQW9SWjFFT0ZjNDR3RG5BaE9LMXdOblFQMi9hbzJYOU5rdVdjSkV6dEdkTWRaZHE4WEN6RCtlT3dBb253TXNGRUwxMzY3Nytob3g2WldsZUtCWEYyZzFHalNvSDRLNHAvdERxeFd4OWV0ZnNHYjlMcncxZXl4QzZ2Z2pwSTZiWG9NeUxTaHhRb2dYWUl6eHRkc3NTK3hPNVMyWHBFQ3JvWm5DQWNBbEtiQTdGUURNNjU5eVAxdXYzcVdFNU9TRWkwN25LeGNkVHRTbEMva3lYSXFDMHdXRkFIRHlVbVRrUjVYWlJsV2RoeEdSelREeW1TazQ5dXMrdkJIL0RJeW12eTRpRHgvWVcvbzZOK2RLNmJBRnE3VUFEb2NONzg1OXNmUnphMkVCQU9CTmN4ekdUWm9ObzhrSHZ4MytFUWQvM0kzQlErUFFaK0FURUVXeDlJYTBzQ0FQWDMyMnFzek1WeDF1NzQ2ZFd6ZmdqOThPb0hXNzJ5djFmYno3UEdRWEdIQ2hjWS8zM2FZWUxoMm41YXZxNC9TRnhvMXozajJYL0ZJKzVPV3BOaHNpak9VWFEvUjJFdWM0WFRTZDlka3JWdXVIYXNkVFd6MzY2S1BZdlhzMzl1N2RDMUVVVWFkT0hmVHMyUlBoNFdWcnkxMjVjZ1VUSmt6QThPSERNV2ZPSEJ3NmRBaExsaFNWODVrMmJWcnBlaVd6Nml4ZFduYlVhbnA2T3M2ZlA0OWR1M2JCWXJGZzkrN2RFQVFCVFpzMnhmRGh3L0gxMTEvajhPSERPSFBtREFCZ3lwUXBlUFBOTjdGNzkyNzg4TU1QNEp4anc0WU5lUFhWVjdGMzcxNzg4TU1Qa0dXNXRCRG9xRkdqRUJ3Y1hBTS9zYi9oWEFDSFVEUVpHbU5nWU9CZ25FTUFPQk1ZWTBVcEVNWUFMZ0NNZ2ZHaTk1d3pEbGEwSG9yZUF5Z2FqODRaSzlvbUdBY1h3RGhqQUFQQU9HTU1uQXRGWXlZNUF4amo0QUl2M2pZcnlyUVViUXRnbkVPRDZ3eXY1SnhmOVJGallMd3U1NEtlY1M2Z0JvYkZuejZUaG1mSERVVEhtT1lZL09BOW1QZk9weGo2NUJ6b2RCcUVoZ1JpMVpKSnFCTjhiY0pFY2ttWVBHVTVSUEg2ZjRjS0NtM1ZISDB4eGlBd1ZxMVBueWx4UXJ4QnlVa2txeHpIRFdrNFd5T0R2NTV2bFkzQi9wUTRBWUE4cXd4dzJHU25jdjB4UTE3RVYxRm1GREJoeUI4RkJVMER0SUhRQzNTY29QaUM0MFIrQVJ5Y0s1RHd0Sm14U2crbXJZcnpzSDdEb2dKb3gzN2RoejRQL1FlZDc3ajNtblVrU1lMNXBlRmxsdW4xUmp6NzMvbWw3MHVlNUZzTDgvSFpoNHVSa1o2TWpyZkhZdGhUTDhMWHIzanF2ZnpjMHUydFh6a1BMVnJGb0VXckdGak9GWFd4MVdnMEdESjhJdFl0ZndQakpzMHVuVGIyWnRCNTZIN29PTDFXZFJ5bitxeEw3enREUXNlZExyUjJDTkhwWUt6QldTSnFpK041K1hBcUhBcFhSbEJ2azZvelpNZ1E3TnUzRC8zNzkwZlBuajBCQU9mUG44Znc0Y054MzMzMzNkSzJJeU1qTVhEZ1FPVG41MlBBZ0FIWXRHa1RObXpZZ0pkZmZobGR1blRCbzQ4K2l2ajRlQUJBYUdob21iYU1NWFRvMEFGTGx5N0ZQZmZjZ3g0OWVtRCsvUG53OHl2cW5kYW5UNTliaXEweUx1ZG9VTGYxdXoydUhnUGpqaTcrOFZ3M0RueFg5STZEWDlYdmhERW9BRDhBc0M4WWQyMnEyM3JKV1FESVBQRmNETGhVclhGbFhzeUd5YWhINHVsVTdOeDlDRWVQbjROR0ZOQ25WeGZvZEZwOHQvODRSajB6SDgyYk5rQmdvQTk4Zll4NFpGQXNHdFFQUVVHaEhTc1d2WUNJaHFIWDNmNktOZHNSR0ZDdEhVR0tLQkk0ZUg0RjFxdzBTcHdRanhjVkhiTWJBQ3lKUjkyNmtOaXdmcEhaYTdjbGYxaGdsMGNIK21rZ1ZFR1IyTnBNNFVWVFNuS085YU1lYW56RHF1UGVZbFRqeHZiRnlja2o3WXF5NTJodW5xWkxZSURYSHljQVlMSFprT2wwZ2dGdlRXZ1d1ZjlXdGxYVjUrSFhYMzZBNzNkL1dhRjFyL2NrSHdDYVI3Zkg4TkV2UWF2VjRhZnZkNkJPYUQyMGFOVys5UE9QMXJ5TmdvSThQREppSXVJbkQ0VXN5M0RZYllpZlBCU2Q3N3dQUFhvTnh0SUZVL0hxbkRVd0dDcis1TnpiejBQR2xPV1NKTmZuZklqSTJFYTNTYjdUY1ZwV2RSMm5ZenQzZGkzNjg4L0hYS0xtK0tHY1hOMWR3VUVRNlhkdXFTU3JGUmVkVG9BcmM1OXQzUGhudGVQeE5LTkhqOGJVcVZQUnVYTm4rUHI2NHZYWFg4ZlFvVU5ScjE2OVNtK1RjNDVEaHc0aEtTa0oyZG5aK1AzMzM5R3hZMGUwYnQwYWZmdjJoVWFqZ1NBSXFGKy9mcm50ZCsvZVhkckRKVGs1R2V2WHIwZEdSZ2JHakJsVFdxeDY0c1NKNk5IRHJTKzVWVkZhNDRRWDk0NEFYQXJuMzNPT1RScU5zaWswZWxGNk9jM3l1Vks5aVpQejZaZXhZL2NoaElZRUlEdzhHQy9lMnhGMVEvNmFVanEyYXpzVVd1MDRleTRka2t1RzB5V2hYbmd3bkU0WHJtVGxJVFRreHBNV1BEMnFacEpwbkx2QU9mS3FjeCtVT0NIRWpTaFFGalBPUmhmYVpQaVp2UHYwTExUSjRCd1FtWmlnZGl6dVpIeGs1TDRFUzhwek9aSzArR2hlSG1MOC9iMDZlWkpxcytGMG9SV2NZOWVWcUVhdlZNVTJxL0k4Zk9EQkViZjhKQjhBMm5hNHEzUzJrOVRrTStEZ1pXNUlPOTk1THlJYnQ0VEp4dzh6MzlvQXk3bEViTiswRm5HVDU1U3UwNzV6MTV1NkdRV2RoNUFVMWxrUXRaTXU3L2RiRHFCYW4yVGRMRHBPLzFLZHgrbUVwazFQTDB4S2VzU3FZUFBCbkZ4MENmQ0hTTDM5a0dJdC9kMjc4NHJGOHFyYThYaVNYYnQyUWF2Vm9rZVBIbmpvb1ljd2Z2eDRoSWFHSWlBZ0FFODk5ZFIxMjFrc0ZwaE1KdFN0Vy9lNjYyUm5aNk5idDI0WU1XSUVQdmpnQXp6NjZLUFl0R2tUVnE1Y2laVXJWd0xGOVZINjl1MExBSGpzc2Njd1lzU0kwdmJoNGVGWXZYbzFkTHFpODN6QmdnVmdqQ0VoSVFHQmdVVTMyeVdma1hMWndMQ0xNYjVKcjRoYkF0b3N5THJSeWt4QVhuWDNPT2tZMHh3ZFk1cGovODhuTUgvaFJsaVN5NS9wKzljanB6Ri8xaGhFdDJ3RUFEanpad29hMWcrQndlQWUvNzg1bHdBd1Nwd1E0aTFHOVcxODlJUHRsdjM1TnZsdVgyUFZURTFjR3hWTktTbURBL3VHOTQwNHJuWTg3bVppVktNbGl5eVc0RXRPMTJ1LzV1YWh2YjhmZEY1MkljODV4NTlXRy82MFdnRmduOTJvSDNRclEzU3VWcFhuNGZaTjY3Qm41K2MzM1U1UkZEZ2Nkb2lpQm9Jb3dscVlqNERBb25Iam1SZFMwYjVUMXpMcnQ3cXQ4ejl1TTdSdStVOFFyNGZPUS9kR3gybVJtamhPbjJ2YytNdkZ5Y2xqY2lWcCtjODV1ZWdZNE8rMXczWTRnSE9GVnB5MVdnR083MDIrcGlFVGUvU28zanU3cTdoNzcrRmJjZW5TSmV6WnN3ZG56cHpCM0xsem9TZ0t3c1BEa1pTVWhOT25UMlBxMUtsRlpVYXZ3am1ISkVsWXRXb1ZObXpZZ09YTGw5OHdjWktabVhsTjNSUUEyTFp0VytucjJOallNdThCd0dhejRlREJnemg5K2pRMmJOaFFPbnZPcVZPbmNOOTk5MkhreUpFWVBudzRIbnZzTVdocVlCYVkya2dyNkk5d3VhQnUzVFpMQ2lxd09nQ0FLendWekFtdVNHQTFVQ1MyZFhRa1prejlUN21mVFppOHFNejdiNzQ5akR2LzFicmFZNm9JcnJnQTdnSlRlR3AxN29lT2JFTGNqTXo1WWk3aGJvZUx3NkR6enNTSnc2WEFKWE13eHIyd0dHWEZUSWlLZW4xUlVuSkJsc3MxZjM5V3R0akMxd2YxRFlZYUtDR212bHlYQzRrRmhjaVJKSEJnbTA2bmZXUkNlTGkxS3ZkUlZlZmh6ZFNPS0xGdDAxcFkvanlKbUU1ZFlUVDVvR09YV0N5ZS8xL29kQWJJc29RNm9lRm8zTFJWNmZwQ05kM0EwWGtJQ0F4M01EY2VOay9IYWMwZHArTWpJMWNzdGxpc0JiSzhabjlXdHJhNWp3OGlURVo0VThvNjIrVkNZa0VCOGlRWkhOaG1OK29mblJBYVdxaDJYSjRpSnljSER6LzhNUHIxNjRmZHUzZGo2OWF0OFBQenc2SkZpNkRUNmZEbW0yOWkxYXBWNk42OU8ySmpZOUc1YzJlY09YTUdKMDZjZ0wrL1B6Nzg4TU55a3lKWDI3dDNMM3IxNm9Xd3NEQTgrT0NEc052dEVDcnc0Q1V4TVJHZE9uWENrQ0ZEOE5KTEwrSGd3WU1ZTUdBQTFxNWRDNVBKaEFFREJtRGV2SG40N0xQUHNHTEZDb1NGaGYzak5yMU5hUFNiTjk5clVXREh3UUZGeW9Xb3ExTXRjVjN0MXlObk1ITHN2SEkvUzB1L1hQcjZmUHBsYk45NUFLdmZtMXp1dWpWTmtZcnFhRUZnMWZxUXh4dXVzWW1YaTRxTzJZTmE5SlJpMlNHdU5XWmFVazBHTVN3MDBEMjZ2OVcwU3psT0ZOcmxqRWFtcUlnZVBWaU5QY21xalJaYnp0L0ZtZnd4T0k4d0NBSWFHQXdJMSt2ZzYyRlBmQnlLZ3N0T0o4N2I3Y2gyU2VDQUpJQzlNajZxMFZ2VnNUODZEK2s4QklDTEo1NUxBVU1FeThyM0QrMjYycTJHNm9DT1UwQ0Y0L1RkNU9UV0FzZW5BTnBvR0VORGd3SDFESHI0ZTlqdjNCSjIrYS9mdlRsUzhZK1g0WlhMalJyTnE2cGVmdTVvK3ZUcG04TEN3Z2FPR3pldXh2YzliZG8wTU1Zd1lNQUFkT3JVcWJRM1dVbDlrcTFidCtLdXUrN0MvZmZmajMzNzlpRTlQUjJQUFBKSW1XMlV6S3B6ZGM4UlJWRVFGeGVIaElRRWFMVmFqQjA3RmlrcEtYamhoUmZRcTFldjB2VmlZMlB4M1hmZmxkbWV3K0dBWHE5SGJtNHVkdTdjaVY2OWVwVU96Ym5hc1dQSDBMNTkrMnVXVjVjZE8zYmc1NTkveG93Wk13UjNMdzViR1pjU0o5UlhGUEc4d1M4R1dsT1RhdDNYL3A5UFlQdk9BNWcxZlZTNW4wK1l2QWdUeGd4QWRNdEd1SHdsRDkvdE80YkJEOTVUclRGVmxOUDZKeHo1eDhDNHExN2ROa3N5cW1zL2xEZ2hIcSsySlU0QVlOM1hsdGZBOFdxREVEMDBvbmVkcHBMTWNmNnlBd0NmK1o4K2phZXJIVTl0TUM4anc4Zm9jRHdGc05IZ3ZDMEFpSXpCSUFqUU1sYXJoM3hKaWdLbm9zRHhWL2ZrSzV4alBSaGZPREVxS3FrNjkwM25JWjJIN3A0NEFSMm5xaHlueXpqWHVpd3BRemxqenpEd08xQjhRVzBTUldpS3BzU3NxVkNxalV0UjRMcjZkeS9uRnprVFBoUzA0b0x4RFJwVWEzZjRHNm1wYXpvMUV5YzFxV2dhM05wN3ZIcDY0Z1FBTWs0OGw2azFOcXhyREtqY1ZPM2V3SmJ6Q3lUSCtRdGhyUmZlM0ZqUG0rU1o2WEZDYWptWFUzaFBxMVZlS2JESm1rQmY3enBOODYwU09MaExFTmhTdFdPcExWNEtEeThFOEM2QWR4ZGJMSzFrenJ0eHNIWUZNc0laZUFCUXZmUGFWeC9Pd1ZBQXNDeHduSlFaUDFBdk12TDdSeGlya2RsTjZEeWs4N0Eyb09PMDVvL1RzWXk1QUt3RnNIYlJ1WE9SVEtQcHdUbmFGOHB5UTNBRWdERnRUY1pUOVRnSFJ3RUVkZ1hnZjhnU0R0VnJXbk8vZTBuTnFjMUpFMjhoTVA2VjVNZ1l6YmtNVmxzdjU2b1I1d29rWnliQThGVjE3OHU3L3NJU3I2U0ExN29wOHA1NnNGSDYycTJXemZrMjZlRUFIKzhwRXNzNVI0RmRCb1B3eFlqZWtSZlVqcWMyR2g4VmRSTEFTYlhqOEFSMEh0SjVXQnZRY2FydWNUcWhTWk5rQU8rcnRYOUNpTWZiQkM2TmxwMlhvTkhmdUlhTk41S2RtUUNYSUhPK3VicjM1VTAxcllpWFNrazhOaVVsOGRnVXRlTzRXWXJJRnlzS1lMVjd6d09lUXJzTVJRRVVMaTlST3haQ1FPZWgxNStIblBGVWNIN1FYWWZwbEtEamxCQkNQTk1sZm1FM0I3L2lzbFhyNk9SYXkyVzFBQXlYNmwzOGJYZDE3NHNTSjRTNHFWRVBOTjRMNEk5OG0vZGNDQmZZWkFEOCtNaStUYjVYT3haQ1FPZWgxNStIRE13Snh0eCsxaEE2VGdraHhETzFhYlBSQ2ZCM0pNY0Z5RktlMnVHNEZkbVZDOGw1QVZ6Qk82ekgzbW92RGs2SkUrTHhvcHExdXlPcVdiczcxSTZqVWpoUGNMZzRuQzZQTFZ4Znl1bFM0SEJ4TUNZc3FzRHFoTlFjT2crOUZnZFNPSkNpZGh3VlFzY3BJWVI0SkwxUlhBUWd6MW1RcUhZb2JzVlplQW9BejlVWmJOVTZIWDBKU3B3UXo2Y1I1a0FqekZFN2pNcXdLZnAxSE1qTnQzbitUS0Q1VmhrQWNxeVNkcjNhc1JCeU5Ub1B2UmpueHdIZU1UMTlqRW50VVA0SkhhZUVFT0taZ2hxL2t3UHdoWklqRFpLajJtYmJyVlVrUndZa1J4ckFoSGVDbXk3UHJZbDlVdUtFRURjMnRuOTlLNEIxaFRZRnN1S1JzNndCQUdTRm85QXVBMkR2RjM5blF0d0duWWZlU3dIcUFldzI3VG5KN2FjeW9PT1VlQU1PWHNEQkM5U09nNUNhVnJlVi9UWE9jTkNlZXdpS2JGTTdIRlVwc2cyMjNJUGduQitzbXhINGVrM3RseEluaExnN3JsbkVBVjdvd1dQWEMyd3lPTUJGalVCRi9vaDdvdlBRS3pHbStIRmVpNGErMEhGS1BGeHk0ckgreVluSCtxc2RCeUUxamJIbExpWUtqM0h1ekxQbEhnQlhYR3FIcEFxdXVHREwvUVhncmp5SXlxT3NoN25HdWxsUzRvUVFOL2RFMzRhbk9jZi84bTB5T1BlOHA0aWNjeFRZSkFCczE3QmVFV2ZVam9lUTh0QjU2SjBFTHZZV1dPMjVWS0xqbEJCQ1BGZFlpd1huT09mL1VWeVg3ZGFzdlZBa3Q1N3dyY3JKVWg2c1dYc2d1NjQ0QklaaDRkR0xhblNxSVUxTjdvd1FVbG5DSWtsV2VtWmtPY0dZMnJGVUxjNEJTUVlVaGFhVUpPNk96a05TRzlCeFNqeFhXRmc3SHdESXpQek43V2U3SXFRNmhMZDU5OHZMSnliR3luTCs1c0lyLzZ1bk5VWkNaMm9HUWVPbmRtalZScEh5NGJTZWdjdVdBa0E1cnhIWlF5RXRGeDZzNlRnb2NVSklMWkIwTUdKTDR5N0pIemdsSHFGMkxOV0RwVmdPTmQ2cWRoU0UzRWhObjRjT1c2NGVBUFRHQUVkTjdJL09RODlRMDhmcGxVdm45UUJRSjdRQkhhZWsyaG1EaEtMLzk1bm9VZDM3eXNyS3dwbzFhNnA3TitRV1pHVmxsYnowdkM1Mk54RFNKdUhBcGNRSm5XVUZienR0U1ErNWJFazZ4blJnb2c4RWpROFljL3V5WFArSWN4bUtWQWd1RjRKekp6amdCUGdYQXBkZUNHbTVSSlVLdVpRNElhUVdNSnVaQXVBL2FzZEJpRGVyNmZOdyt2VHBld0JneG93WjFYNkRRRHhIVFIrbkhUcDAyQU1BUjQ0Y29lT1VlQXpPK1ZjdWx5c3dPVGxaN1ZDcW1nR0FYZTBncWhMbjNPUCtKMVZFYVBTaWRBQ1BaWjU3TGt4dzhHRXlkN2FHeXhHcFNGa1JBTk9ySGQrdFlwemJPV09wSEVoaGpQL0JKUFpoV050M005V01pUklueE9OWkVvL1N4UndoaEpDYngrRGc0QVdoa1FHZVA4Y3ZJYVRVekprejF3RHdxTzRtWThhTU1kV3ZYLzlqczlrOFFPMVlTTlVKYTdJd0U4RGJhc2ZoRFdwUHhUTkNDQ0dFa0pxVnhzQU9zWWdGM2ozM0l5R2sxZ3NQRHgrbUtFcmZxVk9uTmxBN0ZrSnFJMHFjRUVJSUlZUVFRb2dIWTR4MVo0d0pvaWoyVmpzV1Ftb2pTcHdRanhjVkhiTW5LanBtajlweEVFSUlxVjBZbDFmSWlyeVJjN3BlSW9UVVhtUEdqTkVDR0lDaUJFb2Z0ZU1ocERhaUN3RkNDQ0dFa0hKSUVEb0pncmo0OHY0bmZkU09oUkJDS3F0dTNici9CdUNMb21LcWZVYU9IR2xRT3laQ2Foc3FEa3NJSVlRUVFnaHhlMVR3djNJRVFSakllZEdNdll3eFE2TkdqUjRBc0VudHVBaXBUYWpIQ1NHRUVFSklPUVRHdXdCYzdUQUlJYVRTekdhekFHQWdpcEltNEp5RE1UWkk3YmdJcVcwb2NVSUlJWVFRVWc3R2hTZ0dwbllZaEJCeUs3b3h4a0laKyt0M0dlZjhRYlBaVENNUENMa0psRGdoaEJCQ0NDR0V1RDBxK0gvekZFVVp4RG5IVlVOMXdCanpreVNwbDlxeEVWS2JVT0tFRUVJSUlZUVFRandQWTR3OVdQd0NLT3B0QXM0NUJFRVlxSFp3aE5RbWxEZ2huby9qR0RpT3FSMEdJWVFRUWdnaE5XWDY5T2wzQTJoMDliS3JodXdNQkdnc0lpRVZSWWtUNHZFc3A0NCtiemwxOUhtMTR5Q0VFRks3Y01aVEFSd0s3Ym82WCsxWUNDSGtabkhPaDZKc3NnVDRhN2hPcU5sc2psVXJOa0pxR3lvS1JBZ2hoQkJTRGdibUJPQlVPdzVDQ0trTXhsZ3JBSmJpdDc0QVFqam5xWXd4R1FCa1diNEx3RjUxb3lTa2RxREVDZkY0VWMxallnREFjdWJvVWJWaklZUVFVbnR3SUV2dEdBZ2hwTEptekpqUm8rUjFmSHo4VTR5eGxZSWczR1UybTlQVWpZeVEyb2VHNmhEUEoySUJSQ3hRT3d4Q0NDRzFDNGZ5QXdjYXBSOGFZMUk3RmtJSUlZU29oeEluaEJCQ0NDSGw0SnhGTUtDejFpNkphc2RDQ0NHRUVQWFFVQjFDQ0NHRWtQSnd4Y0RwR1JNaGJzT1NlTFJIQlZZamhKQXFSNGtUUWdnaGhKQnlpRXpzVDVOMUVrSUlJWVFlb3hCQ0NDR0VFRUlJSVlSY0IvVTRJWVFRUXR3UTUxeHd1VnorTVRFeDNkV094VnM1SlZtdjA0cDRldFlmWFdOaVlteHF4K09tQWdIa3FCMEU4UTVSMFRGN1FFTjJDQ0Vxb01RSklZUVE0b1p5YzNQYlNaSVVLQWpDSHJWajhWYTVlUkpDNjRpNGxDTnRGd1RxcEhzRDI5UU9nQkJDQ0tsT2xEZ2hIazhxdU54SDdSZ0lJZVJtbVV3bUg1MU9oLzc5KzZzZGl0ZlM2WE1oeVJ5OUgrZ0RTYVppSnpmUXQzLy8vbHp0SUlqbjI3bG5Qd0RnaVVlbjAvRldTVTZuMDZWMkRJVFVScFE0SVI0dkxTMk51bGNUUW1vZHhoaVRKRW1XSkttTzJyRjRLMStUc2dVQUNnb2RsTDBpeEExa1hycXlCUURzZGp1ZGs1VmdOQnI1N05tejg5U09nNURhaUJJbmhCQkNpQnViTzNkdXJ0b3hlS3ZKVHp3bmcvNGZFT0kyb3FKajZKd2toS2lDRWlmRTQwVzFpdGtPQUphVFIybklEaUdFa0FyajNMVlNsdUhMT1Joam9LRUJoQkJDaUplaVNtZkU4M0VZd1dGVU93eENDQ0cxaXdKTlIxR2pYWHA1LzVPK2FzZENDQ0dFRVBWUWp4TkNDQ0dFRUVLSTI3TmxLLzNVam9FUUVpVStYUUFBSUFCSlJFRlU0cDBvY1VJSUlZUVFVZzRHSHFOMkRJU1F2MlJtL2xhb2RneUVFTzlFaVJOQ0NDR0VrSElJRUpxckhRTWhoQkJDMUVlSkUwSUlJY1FOdlB6eXkzNG1rNmxseVh1bjA4a0F3R3cyZHk1WlpyVmFUNzM1NXB2NUtvVklDQ0dxaW94dXZ3VUFraE9QMFhURWhKQWFSWWtUUWdnaHhBMllUQ1paVVpRZkdXTmFBTkJxdFFBQXp2bkI0dis2VENaVG9NcGhFa0tJYWhnWUZXb21oS2lDWnRVaEhvK0RIK2ZneDlXT2d4QkNic1JzTmxzQjdFSlJrdVNhZndCMkZLOURDQ0dFRUVKcUVQVTRJUjR2T2ZIWXMyckhRQWdoRmZRNWdMNEF3QmdEaXBNb2pERnd6ajlYT3podnd4blN3SEdwYnRmVk5EeUtFRUlJOFdMVTQ0UVFRZ2h4RTA2bmN6TUE1ZS9MT2VleUlBaGZxaE9WOTJLQWd6SGtxUjBISVlRUVF0UkZQVTZJeDJ2VXJFMXJBRWc1ZStJUHRXTWhoSkFiZWVPTk43S25UNSsrRjhDOWYvdm9XN1BabktOU1dGNk1GNmdkQVNHRVZLZFBPZGRkc2xoYWMwRm9xeWhLTTBFUXdzQlpBQWYzWTRBQjRIck9tWTR4YURpSEJBRU94dUhrZ0oyQjU0T3hYRVZSTWprWHpqS2QrRnRXYnU1SmM1czJUclcvRnlGVmpSSW54T01KR3UzaTRwYzlWQTZGRUVMK2thSW9uelBHN2kwWm9sT01odW1vUU9IOEc4Ylk0K21IeHBqcWQxNU85V1VJSWJYYTI2bXB3UnBGNlNjQWQzSE9vZ0hlOUdKeVNqMHdRUVFIQkNZQUhCREFvUk1FYUJpRHlCZzByR2o0cU1JNVpBN0luRVBpSEU1RmdWTFNqZ0dRWklUNCtNb0psdVFMNFB4UEJwWUlBZnVkZ3JCdFVrUkVsdHJmbjVCYlFZa1RRZ2doeEkySW92Z1o1M3p4VlVWaHVjdmwra3p0dUx3UkI0dGtZSGRvN1pLb2RpeUVFRklaaTFOU3VpZ3lIODBZN29iQ284RWhBb0JKWUFqUzZSQ2cwY0FvaURDSUF2U0NBTEU0V1ZKUk11ZVFPWWREVVdDWEZWZ1ZXY3lUcEliWlRsZERtNkxFZ21Pc1RsYmtCRXR5SW1QWXh4aGJOYjVSbzRQVitaMEpxUTZVT0NHRUVFTGNpTmxzdmpoOSt2U2ZBZHhSdkdqZm5EbHpycWdibFhkaWdCWkZ5U3RDaUJ1d0pCNmwzc01WTVB2a3lUcitKdE5rY0F6aENtL0dHT0FyaXFobjBDTllxNFdQS0VJclZFMnB5NUpFaTA0UTRQZTNPMHVYb3FCUWxwSGxkSWtYSEk0MkJiTGNobk0rTmlFcCtReGpmS096c1BDdFNXM2FVRThVVWl0UTRvUVFRZ2h4TTR5eHowc1NKelNiam5vRXNJR28rSU5YUWdoUjFVS0w1UzZCTXpOanVBY2NobUN0Rm8yTUJnUnF0ZEJYVWFMa1ptZ0ZBWUdDZ0VDdEZrMThUSEFvQ25KY0xpVGI3TTJ6WGE3LzAvbjRUbHFVblB5ZG9Jam11TVlOZjY3eEFBbTVDWlE0SVlRUVF0elBGd0RtQVlBZ0NKUTRJWVFRY2wwTGs1TTdpWnd0QnZqdElnTnI0dU9EZW5vZGpLSjdqVExVQ3dMQzlIcUU2Zld3eVRJdU9KeUdjNFdGOTh0TTdwVmdzZnpDdGRxNFp4czBPS0oybklTVWg2WWpKb1FRUXR5TTJXdytKMG1TTE11eVlqYWIwOVNPaHhCQzNFRlVkTXllcU9pWVBXckg0UzVXcHFZR0oxaFN0b3NjditnRS9LdTl2eC9ySGxJSFRVeEd0MHVhL0oxUkZOSEVaRVQza0RwbzcrL0g5SUp3aHlESkJ4SXN5VnRYcHFZR3F4MGZJWDlIaVJOQ0NDSEVEVG1kVHFmTDVhSXBIUWtoaEZ4amtjVXkzaTRyWjBYd0IxcjcrWXJkZ29NUnJ0ZERjeE9GWGQyQmhqR0U2L1hvRmh5TTFqNCtHaEhvYTVlVnN3bVdsRGkxWXlQa2FqUlVoM2c4cWNBMVdPMFlDQ0hWTHo0K2ZpSmpiSkRhY1ZTVjdPeHN1eUFJYlByMDZSNzFkSlZ6bmp4ejVzeVJhc2RSRVFvNEZ3Q1pCeGxxVFlWWXM1a0xqYnNrdjg4WUl0U09wWHF3bEhNSEdvMHltNW1pZGlTRXFHRlJXbG9kTHNuZkFPZ1FydGVobGE4dmRDclVMNmxxSW1PSU1Cb1FwdGZoWkVGQlVJYkR1VGdoeVRMYVpSVjdUbXBEVXhrVDlWSGloSGk4dExRVDlNdVdFQy9BR0J0cU1CanVDQXNMVXp1VUtoRVpHVm55c3J1NmtWU2Rnb0lDWExseUJRQkdBWEQ3WklUQTJEa0E1K3EyV1ZLZ2Rpd1YxYmlMcFQ5amJJUk93MURMSGp6L0k4NEJwOFFSMVRucGN3QmZxUjBQSVRVdElTV2xNeVI1bXdEVTdSVGdqMkNkenVQcVYrc0VBZTM4L2RIQTZjU1IzTHdPekVmNVk1SEYwbWRDVk5SaHRXTWozbzBTSjRRUVFqeEdnd1lOTUdMRUNMWERJTmR4OU9oUmJONjhHV2F6bVpuTlpyZFBuTlJLVElqVGlFQjRzQTdNd3pJbm5IT2tYM1pDWW1JY0pVNkl0MWxvc1R6RUZMN2VLQWltTG9FQmJsL0Q1Rll3QUNFNkhlNE9Ec0tobk53d202TDhrSkNVTW14aTQwYWIxWTZOZUsvYTM2K0xrSDhRRmQzKzg2am85alFyQlNHRWtKdkNJYTJXdWJ4TzdUZ3FhdTIyUDFzdzhILzdHVVdQUzVxZ3FGY1ovRXdpd0htdkQzZWxObGM3SGtKcXlzS2twTjRpMklaZ3JjWjBWMUNRUnlkTnJtWVNSZHdWRklnZ2pjYkVtUExSa3VUelBkV09pWGd2U3B3UUw4Q0NpLzRSUWdnaEZhZHdNVVpnNHVwTCs1NzBVenVXaWhIaUdNQjhqWjU3VStWakZNRUFKa3NLRlk0a1hpRWhKYVd6eUlSTmdScU5vV05BQURTQzV5VkZiMFFqQ09nVUdJQkFqZGFnY0dsTFFrcEtaN1ZqSXQ2SkVpZUVFRUlJSWJYY3NpM3BKakNNOURHSUVEejR4a29VR0V3R0VRQWZ1V3hMdWtudGVFak5ZZzdwTWVhUUhsTTdqcHJ5N3BremVpaDhrMEVRREowQ0F5QjZZRSt5aWhBWlE2ZUFBQmdGd2NBNC8rTGRNMmYwYXNkRXZBOGxUZ2doaEJCQ3lpRXd0SzB0dHlrR2pXc0VBd3Z3TTNsdWI1TVN4ZDh4MEtSeERWYzdGbEt6a3BKK3oweEsrajFUN1RocUN0UHAxaktnWWFjQS8xbzN6WEJWMHdnTUhRTDhBWTRJUWF0L1grMTRpUGVoeEFraGhCQkNTRGtZWjlGcXgxQmhDcCtnMXpMb3RKNS9hYWZYQ3RCckdUaFhKcWdkQ3lIVkpTRXBxVHZqZUtTWnlRaGZEYzNuQVFCK0dnMmFtb3dBK0tQdnBxYkdxaDBQOFM2ZS85ZVZFRUlJSWNTRHJkdWVGTXNZYnZQazJpWi9WL1JkV2R2M3Q1M3JwbllzcE9aRXRveFpFZGt5Wm9YYWNkUUVCdmFHbmpIVzJFUWowcTdXeEdTQ2pqSEdaUDZHMnJFUTcwS0pFMElJSVlTUVdveHp4QWtDNEdQd25zUkpVUzBYUUNpYW1waDRDY2JRakRFMFV6dU82cGFRa3RJWmpOM2UxTWNFd2N1SDZQeWR3QmlhK3BqQXdQKzE4R3h5SjdYaklkNkRFaWZFQy9CVFJmOElJWVFRejdMcXk1VDZqTEZCbmpvRjhmVXd4dUJuRU1HaERQcGdoNldlMnZFUVVwV1lvb3hrQUt0dk1GVFpObVZacnJKdHFhMzQ1OElFRFo1UU94YmlQU2h4UWp5ZUpmSFlNNWJFWTgrb0hRY2hoSkRhaFlPZjU1d2ZDZTI2T2wvdFdLNUhxMUhHQWRENEdyMnZCb0t2U1FNR3BsVmtObGJ0V0FpcE1wd3pnSTBJMSt1cmJCYWRFNGNQWS9yNDhRQ0FqNWN2eDZlclZwVitacDQ0RWIvKytPTS9idU85T1hOdytzU0o2MzYrL2ROUGNmaW5ud0FBWDMzMEVkSlRVa28vMi9MUlIvaG04K1piK3hKWDBUQ0djTDBlRFBoUDBjK0xrT3BIaVJOQ0NDR0VrSEl3eHV5TXNWeTE0N2llUFh1NEJneWpUWG9CR3RINzdoMDBJb05KTHdCUXh1N1p3NzB2YzBUYzNwZ3hZMHhqeG96UjNreWJoTlRVVGdEODYraHVxdGtON2RxOEdXMDZkQUNLZTU0by85RDdSSklrMkt6V012OGltemJGSnl0V1hMUGM1WElCQUw3YnNRTWhkZXNDQVBLeXMvSHQxcTNJeThuQnlXUEg4UFBldmJEYmJEaDU3QmhPSGpzR2w5TjV5OThwUktzRmdJQjNrOU5qYnFhZDJXd1dYbjc1WmI5YkRvQjRIZm9qUXp4ZS9aYnRXZ0pBK3FuZmFMZ09JWVNRQ3VQZ3QzNTFYNDJTclpZaEFtUGhmaWJ2dlp6ek00bXdPcFR3Rkp0bE1JQlAxSTZIa0t1Rmg0ZkhBdmdvUGo1K09lZjg4NXljbktNSkNRbU9HN1ZobkhjRWdDQnQxU1JPc3E5Y3djRWZmc0Q4dFdzcjNHYjdwNS9pazVVcllTeW5NTzNFUng0cDgzN0EwS0hvM0xVckxHZk9ZUDdVcVFDQThWT240cDNwMDlHNWExZDg5ZUdIU0U5SndibFRwM0R1Vk5HbGVJTkdqYURWNlc3cGV3Vm9pMzd2Q1hCMUFuRGtSdXVPR1ROR0d4WVdkcHNvaW4wVlJZa3pHQXh2QVhqcmxnSWdYc2Q3LzlJU3I2Rmp3dExpbHoxVURvVVE0a1dlZnZwcHhNWEZvVVB4VTc2cjVlVGtZTkNnUWZqMjIyL0xMSC9paVNjd1k4WU1SRVZGWGRNbU5UVVZreVpOd3NhTkc2KzdUNnZWaXRqWVdCdzhlTENLdm9WM1k4QlhISGdzTmZVRlkwVEVBcHZhOGZ3ZEF4dXYxVERvdGQ3WDI2U0VYaXRBS3pLNEZEYWVFaWZFSFRIR0FnQzh4Qmg3S1RnNDJCb2ZILytlSUFnYmNuTnpUeTVZY08zdkZRNjBGZ0VZaGFvWkdQRFZoZzFvMGFZTk9PY1kzYThmSEhZN0FHRDNWMThCQUt3RkJVZzRjd1lhalFiejFxNUZVSjA2QUlCN2V2WENNNis4VW1aYmtpUkJVODdVeUtzWExNRHd1RGc4TUdRSUFFQVVSWXlmT2hVdDI3YkY3Ykd4Q0FrUFIxQklDR0o3OTBhZDRsNHB0OHBIRkNFQWtDQzBLdS96aVJNbjZnTURBMXNJZ3ZBdzUzd2lZeXlJY3c3R0dCUkY0VlVTQlBFcWxEZ2hoQkJDVlBiSko1L2c0WWNmTG4yL2RldFdkTzdjR1ljUEgwYXpaczNRb2tXTGE5cDgvZlhYMkxGalI1bGxzaXhEVVJRODk5eHoxNncvZmZwMEJBY0hWOU0zOEV3eVJ4T0JzYTZHNUZ5M3UxNzZZRWRhZTY1SWQzdGJVZGkvWTR6Qnp5UWlLMSs2WjgyMlA5dU82dHYwdU5veEVmSjNuSmZlcDVzQVRPYWNUL2J6ODNQRng4ZXZrMlY1cFZhci9kMXNOaGNBZ0FBV3BCTllsWnpYeVdmUFl1Zm5uNk5UMTY1b0VCbUpsVnUzNHNQMzNvTW9pbmhzekJnQVJUVk8rai8rT0RyZGRkYzE3WC8vOVZlRWhvY2pyRUVEckpnL0gxSE5tdUhmQXdjQ0FENWF0Z3dObzZKd2Uyd3NEdi80SXpyZmN3L1dMMWtDWHo4L05HN1pFbjcrL21DTTRmdWRPL0g0bURIWXNHd1pPdDk5ZDVVbFRoaGowQW9NQ2tmcEg3WVhYM3pSeDJnMFJvdWkrSVNpS0tNWlk4YVNuMzFKMHFTNHJmZiswaVNWNW5ZWEFvUVFRa2h0NW5LNW9DZ0tPT2VRSkFrT2h3TjZ2ZjZHYlU2ZVBJa2ZmdmlodFAyaVJZdncyV2VmSVRRMEZNOC8vendtVEppQXRtM2JsbW5UcFVzWE5HblNwTXd5aDhPQlgzNzVCWEZ4MTg3UTZ1ZEhRN285Q1ZlazhZd0JQa2J2bVlMNGVueU1JcklMSklqUVRBQkFoV0pyaU5sczFpaUtzcDR4MXJMbTkvN2dEWWRtdUF2T3VYL0o2NnZ2MVl0djVyVUFudEpvTkU5eHpoRWZILytOb2lpekZaY1VwdFhmMmpDV2tuMnNldnR0QklXRVZIb2JQKzNaQS8vQVFEdzZlalFhTldtQzN3OGZMazJjL1BpLy8rSEpTWk9nTnhnd1pmNTg3UHppQzJSZHVvU281czN4N1pZdEtDd293QXN6WmlEcDlHbGtuaitQdk94c0hQN3BKNlNucE9DT0hsWFRDVnpIQkZqdDFwQnAwNmI5aXpIMlh3QVBNc1lFUlZGS2Z3YjQyOCsrZVBsVDhmSHg5eFhYK3hRWVk0eHpMaFluVklTU2Y1eHpnVEZXK3JwNCtjNlpNMmUrVW01QUt0a1ExNjYzd3RHQmdVVXhoa2Jnck9xbVkxSUw0M2JPa2NMQkxZeXp3OE9XSHR1cGRraVVPQ0dFRUVLcTBNU0pFNUdhbW9xTWpBeE1uVG9WV3EwV3c0WU53N0pseTByWHNkdnRrQ1FKc2JHeDZOU3BFeDU2NkNGczJyUUpBUERqanoraVM1Y3U4UFgxUlpjdVhmRGVlKzloMDZaTjF5Uk9Ra0pDWUxmYnIzNlNDYUc0YTdmcGIrUFNmWDE5b2EyaThmTGVSQVFib25ZTTVWbXlOVGtJbkEvM05Zb1E2TUVwQk1iZ1l4QlJZSlZIck5tVTlOOVJEelhPVVRzbWJ5QkpVb1FvaW85eXppKzVjeEZsTlRGMlV6ZXduVVZSbk00bGw2OW91SEd5dlNJa2x3dE1FUER3azAvaWNBVm16Ym1hTE12UTZuUzRyVk1uYkZ5OUdvK09IbzBXdDkyR2pXdldBQUF5MHRLUW01Mk5OaDA2UUpJa2FIVTZCTmFwQTFtVzBhWkRCelJwMFFLcjMza0hqREg4KzhFSGtYTHVIT3cyR3pMUzBpQkwwaTEvdHhJaVkxQUtyVUdDSUV6Z25OOVJOTUx5K2twNm5RaUMwQUJBME5XZmxkY0o1ZXBsakRGd3pnTVlZeVlBcWlkT1BuMmhvVkZ5Qkk4QzJITUFheUV3UUNzeUdIVWlSS0gyLzEyUUZRNmJVNFpMNWdBRE5zUzFUNFNDZHpLdVhGazNhV09hS2tObktYRkNDQ0dFVktHbFM1Y2lMUzBORHo3NElPYk9uVnRhNDJUbzBLRkE4Ump4UVlNR29hQ2dvTFRHaWRQcFJGaFlHR2JObW9VbVRab2dOallXQUhEKy9IbEVSa2JpK2VlZlIycHE2alg3bWpObkR1U3Jaa2RRRkFXS29tRFdyRmxsMXV2YXRTdUdEeDllcmQrYjFCd2Z4a2VCd2Vobm90NG1KZnhOSWdwc3NsSFVZaVNBZDlTT3g1dHd6czB6Wjg1Y29uWWM3aWcrUHY0Qnh0aDJsQjJ1VTNJVHpobGpsd0FjVWhSbDVtdXZ2ZllMQUN4KzhzbFBKYzQ3MytxK3RUb2RYbjM3YlJ6NC9udWdlRXJneE45K1E1ckZBc1lZVXBPU0FBQnBTVW5ZdEc0ZHZ0MnlCWjN2dVFjOSt2U0JyYkFRSmg4ZnRPM1VDZS9FeCtOeVppWWltalNCcmFBQWx6TXpjZmlubjlDdVN4Zm85SHBrcHFkajhldXZJeWNyQ3k2bkV4bHBhWGhpNGtRQWdIOVFFSWFOR3djQU9QUEhIK2d6WkFnYU5XMTZxMSt0bEl0emFJS0MwbWZNbURFQ0FNeG1jMzFGVVY1bGpQVUZVQitBaG5OK1RjOFR6dm5NbVRObjNuUngyT25UcDM4STRKYi8zOXlxZGFQYk5aWWN3ZzRBTGZ3TUlpSkRUS2pycjROVzlMd0pjMTJ5Z291NURpUmZzVWZuMjZXbDRhRjFYdmh3dk4vOXd4YWZUSzdwV0NoeFFnZ2hoRlN4WGJ0MkFRRFdybDJMb0tDZ01zVmV2L3JxS3dRRkJhR2dvS0IwMlpOUFBvbnM3R3hjdm53WnI3LytPalFhRGViUG40OTU4K2FoYWRPbW1EeDVjcm43V2J4NGNabjNKY1ZobHk1ZFd1NzZwUGJqbkxOMTI1UGpERG9CV28zblhTUlhsbFlqd0tBVFlIY3E0eWx4NHJtaW9tUDJBSUFsOFdodEtmaXZsTHdvdm1sWEFPUUErRkZSbEpkZmYvMzFrOWMwNE1oeDhhcXBYWHIxekRWZDdya0gwZTNhQWNVejdaUVVnYzFJUzBONHc0WUFVRHFzNTFKbUpxTGJ0b1hKMXhkTlc3WENid2NQNHQ1Ky9WQ3ZVU1A4bVppSXd6LytpSHZ1dng4QUVGYS9QbVl1V1lKdk5tL0d4UXNYTUd6Y09LVDgrU2NBNFBQMzM4ZVB4UThJTGwyNGdQbFRwMEtyMCtHWi8vNFh6ZHUwdWVYdkozRU94cEJWOHQ1c05xY0RpQU9BS1ZPbWhHcTEydWtBSG1hTTFTbEpvcFFrclc1NTV5cjVZR3liOXFMSWRqSWdyR1U5SDBTR1hEdnprU2ZSaWdJYUJCdlJJTmlJNU10V25McFEyQkpjLytQSHo3UzcvN0dsdi8xZWs3RlE0b1FRUWdpcFFvcWlZTmV1WFdqU3BBa2lJeU1SRnhlSFpjdVdJU0lpQXBjdlg4Yml4WXN4ZS9ac1RKa3lwYlROK3ZYcmNlN2NPUXdaTWdRSkNRbWx4V0NYTGwyS3VYUG40cjMzM2l0VFBCWUFoZzhmanV6czdETExMbCsrREVWUjBMZHYzMnZpR2pseUpJWU1jY3VSSitRbXJQczZ1VGRqYU9wWEE3Vk5yamVEaHJ2eU00cXdPNVZtYTdZbDlSN1Z0L0dPQ2pRaHBGb0pnc0FVUlpFQlpDbUtzazBVeFNsbXN6bmpobzA0empzVUJSTG4wRlRoVUx6d2hnMFIzckFoZnZ6Zi83Qmg2Vks4ODlGSHVKeVppVGt2dllTWDVzeEJxL2J0UzllMW5ENk4zb01HQVFBNmQrMkt2SnlpMFc4dnpaNE5nOUdJeGErL2poZG16aXgzUDErc1c0ZVd0OTBHQU9qMzJHUG9QWGd3QUdEdWYvK0w0WEZ4YUJBWkNiM1JlTXZmeDZWd09CUUZuT05DZVovUG1UUG5Fb0FKQUNhWXpXWmZXWmFuTXNhZTRKeUgxTmJpc0d2L0UxMUhGRFU3OUJveHJIMGpmd1Q1ZU5jUTNNZ1FFL3lOR2h4THlhL3ZrTER6dzNGdGJ4djIzdkhzQ2pTdEVyWG5yeUVobFNRcG5QcW5FMEpxek5hdFd4RVpHWW1zckN4MDc5NGQ5ZXJWdy83OSt6Rmt5QkNZeldZODhNQURhTm55MmxxS0d6ZHVoRmFyeGJScDB6QisvSGgwNjlZTk9wME8wNlpOZzlQcHhNbVRKMkcxV3JGdDJ6Yklzb3oxNjllWGFiOTkrM2FzV2JNR1lXRmg2TisvUCs0dmZocjQwMDgvSVNBZ0FLMWJ0NjZ4bndHcFBneUlFd1VHbzc1eXZVMXMxa0tzV3pFWFQ0eDVCUWJqalo5VWZyNWhDY0xxUmFEN3Z4KzY1ck9QMTc2REJoRk5jYys5L1V1WEZlVG5ZTjZNQ1pqNDhqeUUxSzFYdXZ5bjc3L0d5ZDkveFpOeHIxWXE1b295NmdXSUFzQVZqQU5BaVJPaU9xdlYrcnZKWkFvMm04MTVGVzdFK0FHQUlkZmxRaDNkclJlSnZkcjU1R1NzZXZ0dFBEOWpCalFhRGNJYk5NRG95Wk14YjhvVVRILzNYVVEyYXdiTDJiUEl6OHREMDFaRnMvd092R3FZWjFpREJ2aG04MmEwNjlJRlB1VVVIUDkreHc2RU4yd0lQMzkvbkU5T2hpeEpwZXNKb2dpRDBWaHV1OHJJazF6RnI5alAvN1J1OFl4RlV3Qk1tVGh4b3Q3SHh5ZWlTb0tvWVZwZi9RcUJzZkRPalFQZ2EvRE8yL2dnSHgwNk5RN0F6MmV6Njh0Y1dBbGdjRTN0Mnp0LzRzU3JwSjArZGw3dEdBZ2gzb0Z6am1YTGxtSE9uRGxJU0VnQUFEejIyR05BY1QyU1M1Y3VZZjc4K2JEYjdXWGFaV1ptNHZqeDQyalJvZ1hpNHVJd2UvWnNTSktFanovK0dCY3VYRUIyZGpiOC9mMVJVRkNBSTBlTzRMYmlwM2tvN3VHeVlzVUtiTnUyRGF0V3JZTE5ac080Y2VNUUZSV0Zqejc2Q0wvOTlodGVmUEhGR3Y1SmVBaUdQd0g4R2RwMWRiN2FvUURBNnEzSlRUam5mZnhNbForQzJHanlnVmFyd3kvN2R5RzI1OERycmlkSkVvNGYrUWwzeFQ1UTRXMS92dUU5Mk8xV3JGditSdW15YmowZnhEZmJQd0U0OFBicmYwMlRQZkRScDdGdStkd3k3ZS9zOWdDKzNiRVIvZ0hCc051dFJUZGR2djV3T0d4bzM2a3JCZys5ZHJhb3F4Vk5UYXhCZHI3VWI4M1hTVkdqSG1oc3FYRHdoRlNETjk5OE0rMW0yekNONWdBa21lZTZKRmFWaVpPTXREUzg5dnp6R1BMa2syamIrYTh5SFhmZGR4OHkwOVB4eHNzdlk5Ynk1VmkvZURGNjl1K1A3WjkraWs5V3JyeDJROFdqWEliZGV5OEFvT3UvLzQxeFU2WWdMN2VvUHZBTE0yZGkwZXV2NDZsSms3RFFiTWI0cVZQaEh4U0VLZlBtbFJrNmRLdHlYQklBY0ZIZ0IyNm1YVUpDZ2dQQTJTb0xwSVpzR05kK09NQWVhaEh1NDdWSmt4SitCZzJhaC9uZ1ZFYmhvSS9HdFIzNitIdkhOOVRFZnIzN3AwNElJWVJVSWNZWW5ucnFLYlFySGtlTzRzVEcyMisvamIxNzkyTHQyclV3R0F6WEpFN216WnVIUVlNRzRjc3Z2MFI0ZURqV3IxOFBsOHVGME5CUTFLdFhEM1hxMUVGYVdob21UWnFFVjEvOTY2bjkwYU5ITVgvK2ZPVG41Nk5ObXpZSURRMEZpb2Z4REIwNkZHUEhqc1cwYWRNZ2lsUkUxQk1JQW85amdPQmJ3V0U2dngvOUdSdFdYMXYvVUpJbG5FMDhocDFmZlZobWVYQm9PRjZjVnBUdysrUDRBZmdIQkNFaXNubUY5clg1aytYSXo4dkJpL0dMc1BHREJJeDViaVp5c2k3ajRFLy9RM1NiVG1qY3JEVXkwMVBRYi9DbzBqYm1lUi9neEc4SGNPVEFkeGcrK2lXa3AxbGcrZk1reGo3L0duN1ovdzNTa3M5ZzhOQTRIUHI1V3lTZlM2eFFITDRHRVRrRmtpQndOaDdBU3hWcVJJZ2JtZEN3NFpVRVM4cjNtVTVuYkdPVHNkSkowcjg3L09PUDZEbGdRT25RbWFzTkhENGNGMUpUa1p1ZGpkamV2WEY3YkN6MEJnTUdGQmMxcndpSHpZYTRxVk5oTFN4RXk3WnRjVWYzN25BNUhIaDEzRGpZckZhSXhiTyt1Vnd1VEprL0g4MktlN1JVQnVjY21VNEhBTDQzTGpLcXhvWnFxR1dQR1pvTG1leTFRSlBHNDJ1YVZGUlVxQWtadVE3a1d2bXNUNGZnazBjMlFxNUFzMXRDaVJQaThTSmJ4cXdBZ09SVFI1OVdPeFpDaU9jYlZEd3V2TVQ2OWV1eFo4OGVMRnUyRE9IaDRkZXN6em1IUnFQQndJRUQ4ZVdYWHdJQS9QMzlBUUIxaW92M2xXZnk1TWs0ZGVvVW5uMzJXV2kxMnRLQ3RHbHBhZERwZEhqbW1XZXdmdjE2bUV3bTlPblRCOEhCd1ZYOFRiMEFWOWFxSFVLSk5YdVNESUlObzN3TVFvV25tcnd0NWc3TWZuZGo2ZnZ6cWVmUUlLSko2ZnNybHpQQkZhWE1zSm9TKy9kdVEvTldNZmp5MDVVNCtOUHVhejUzMkcwNGN1QTc3Tnp5SVVZK014V2NjNHdhTnhVK3Z2NW8wdncyWEw2WWp0K1Avb0tjN0VzWS9QZzRNRUhBbDUrdStNZTZLYW5KWjdEa3JTbkl5ODJDM1c1RDVvVlU1T2RsbzFuTGR0ZHRjelZSWlBBeENDaTBLNlBlM1g3bTFXZjdOSGRVcUNFaGJrWDVORS9pc2ZtU0RIL3RyZDJ1M2QyekorN3UyZk9HNnpER0VQZC8vd2NBYU55OFlzblN2M3Q4N05pU3dxdm9VMXhQNjU3Nzd5OHRJdXR5T291bUF4WUVhTFczVnBzalQ1S1FMOGxRRlBiUkxXMm9sc2pJYVA4ZkNJaHFXdGRIN1ZEY1N0TXdIeHkyNUVhNVF0dU9BSTYvWDkzN284UUo4WGlNb1puYU1SQkN2TmZnd1lQUnUzZHYxSzFiRjVjdlg0YkJZTUN2di80S0g1K2lDeURHR0diTm1nVkJ1TG1hRmM4Kyt5enExNjhQclZhTHpaczM0L1RwMHhnMWFoVE9uVHVIQVFNR1lQTGt5Ymo5OXR1UmtKQ0FoUXNYWXY3OCthWFRISk9La2NIYUNveE51clR2eWMvVkhxNGoyTmhRQU1GK3BzcGR1dTNjc2dFSGY5cU55YThtd0dncU92YlNrcy9nOHcxTE1IVFVaRVRmMXFsMFhjdWZpVGo5eHhIVWI5QVlmUjc2RCs0Zk1PeWE3WDJ4NFQzVWJ4aUZPN285QUsxV2gyTy8vb0I1TXlmQXg2ZW9mc0h4SXorV3JydndqYjltaFhvamZpd0NnMEl3NGFXNTEyd1RBT28xaU1Ld3AxN0MwVVBmSXowdENYMEdQb0hqUjM1RTVvV1VDbjlYUDVNR2hYWm5IWCt1R1FwZ1RZVWJFdUltaE1MQ2RkekhkOEZaYTZHdWc3OS9sZlU2cVU0bE1UTEd5cTFqVWxYRGREam5PRnRvQlFlY2dTWjlqUXpSVUpzaXNDbUJSZzFDL0txMjVrMXRGK0tyaGI5Umcxd3Jmd1VBSlU0SUlZU1Eyc3pIeDZjMFNmTEVFMDhnSXlNREJvTUJ6ejc3Yk9rNmxSbEtFeGtaV2ZwYXA5T2hVYU5HNk4rL1A3cDI3UXBkOFFWcSsvYnRzWExsU21Sa1pDQXNMS3hLdmc5UkJ3TW02TFFNZXUzTkpkaGtXY2FXejFmanhMRmZNSHoweTZWSkV3Q0liQktOQjRjOGpmV3I1dUgrL3NOS0M3MXUrWHcxZ3VyVUJRQm90VHE0WEFWUVpBbStmb0dsYlFWUmdLalJ3bUFvbWgxREZEWG8rY0FqYU5XMnkzVmpNUmlNdUppUmhoMWJpb1lJYlZqOU5qSXVKQ012SndzcjNwMk9qdi9xQVkxR2k0REFZQmlNUHREcDlNV3ZiNjVydWw0clFLZGhjRXFZUUlrVHo4SVU5cnphTWRTRThXM2FGQ3l5cEx4NXllbDZOVWVTRUhTTFBUUThTWTVMd21XWEN4ejh6ZitFaHhlcUhVOTErM0JjMjA0TWFCWVJiRkE3RkxmREdFTkVzQUY1TnFubGgzRXhNY09XSEQxYW5mdWp4QWtoaEJCU0RWYXNXSEhOc20zYnR0Mnd6ZHExMXg4WkVoRVJnWTBiTjViN1daOCtmZENuVDUvcnRpMXZpQkQ1WndMbmJkU09BUUErMkdxNWl3TWRibllLWWtseVlmbkNlRWlTaEdkZW1JV0ZjMTdBYzFNV29FNUlVUkx0cTQwckVSd1NqcmhKYzdEMG5ha3dtbndRVmk4Q0JmbTUrTmZkdldDM1dRRUFlM2R0d3NXTVZJeDg1dit1dTYrQmo0N0JwWXZwZU91MWliaXQvUjNYZkg3cDRuazBiTlFVZzRmR1lkd0xzd0FBLytyYUMrZk8vSTR6aWNmUXJlZEFhTFZhbkR2ek8yYjkzMU9seFdFVGYvKzF0RGpzemZBemliaVNKM1Zjc3ozcGpsRjlHdi9qckJ1a2RrZzZmZVNZMmpIVUZHMWt4RXhuY3NxNGt3VUZkZTRJRElSUUMzcWRWRGVGYzV3c0tBQ0FLL3JJeVBMblEvWXdUQkFITXc3VTlkZXJIWXBicXV1dng0bnpCUURuZ3dGUTRvUVFRZ2docEtZeEpyU0dHOXlyS0FMR2l3endNZHhjNGtTajBhSnJqMzVvM2U3MjR0Zjk4ZVVueS9IaytHbElzWnpHNlpQSDhIK3pKc0JrOHNXei8zMExBVUYxSURBQnc1NmFqTk4vL0hYOWVlLzlnekZuMmhpYyt1TUlXcmJ1Y01OOSt2a0g0YjRIaGx5ei9OaXYrNURabkhkNkFBQWdBRWxFUVZTZlY3YUdZOU1XdDhGdXR5THpRaXBhdHU2QTNKd3NESHgwTE83czFydE1jZGhVeXhsa1oxMjZxZS91WXhDUm5TK0JRUmdQZ0JJbnBOWVp5NWdySVNsbFdMNnNiRHRWVUNoRysvclVpaUU3MVlWempzU0NRdVRKc3NJWUhoL0xtS3NDeldvL3pnY0grK3FnMVZSdUNucFBwOU1JQ1BiVjRrcStheENBYWRXNUwvby9RQWdoaEJEaXBsWjhlUzZNY2Y2d3I3RnlVeEMzNjNnM05KcWlidjdkZXcxQ2R0WWxiUGw4TmQ1Zk9odVBqQ2hLbWdCQVNOMTYwR3AxRURVYU5JcHFVV1liQnFNSnZmbzlqdTJiLzdsV2JrRitEdmJzK3Z5YWYzK2VQZzZkL3NaZHpiVTZIWm8wYjRQTUM2bkl5ODJDelZxSXpBdXAwT2tOWllyYVZnUmpETDVHRVZ4UkhsbTkvVUxvVFRVbWJpdXFaY3lDcUpZeEM5U09vNlpNYk54b0p6aC9POFZ1UjVyZERsNDhGYkMzNFp3ajFXWkhxdDBPeGpCdlFtVGtOMnJIVkJQV1BkT3VMc0JhQlB2VXpGQXRTVlpxWkQ5VkxkaEhDOGJRK292eDBkZXZxRjhGcU1jSklZUVFRb2liMG92Q2FERG8vRXkzUHFXMFRxZEh6ejZQNFAybHN4SFpKQnF0MjkxZTRiWjNkTDBmTFZ0My9NZjFKSmNURnpQU3l2MHM2ZXdmMkxkbks3cjI2RmRtdWFMSVNMV2NRWExTS2Z4MmVEOEFsTTZxazVlYkJRQUlxbE1YajQ5OG9jTHhBb0NmVVlNOHE2d1Q0WGdhd095YmFremNFME9NMmlIVXRBbFJrUzhuSkNXMy82T2dzQmNEME5Cb1ZEdWtHcGRxdCtOa1lTRUFiSjhRR2ZtSzJ2SFVGQWFoTlFENEdpcC95NTU0MFlYdGlRNU02dWI3ait1TzI1U0hTZmY0b0ZYWXRZbWFKejdKaHZuZmZtZ2MvRmNzUjlKZFdMUy9BTXNHQlVBai90VWZZL2EzK1doZFY0T0J0LzN6c2ZybENSdWFoMmpRdXB4OVZwUmY4Yy9ISm1uYkFQaSswaHY2QjVRNElSNlBjNXhWT3daQ0NDSGU2L25ubnc4MEdvM2FPWFBtM05SNGswOC81YUtOSlk4ejZZVXlGNldWa1pKMEN0L3QvaEtKSjM3RjRLRnhTRHp4Szk2SWZ3WTllZzFDVE9kNzRPUHJmOFAyb2taVFp0cGl6bm01UFdCQzZ0YkhzLytkWCs0MmpoNzZBY25uVGdFQTdEWXJkbnkxSG1kUEg0ZmRac1crUFZ2UXZkZmcwcVRLMVVOMUtrdWpZVERxQlZnZC9KbFBQK1Z6SDNtRXlaWGVHQ0VxbXRnNDh2NUZscFE5SndvS3U4dWNvNUhSNkJYRGRqam5TTGJaY0tyUUNzNzV0eE1iUi9WVk82YWF4TGpTR2hCS0V3T1ZFUlVrNHRmekxweTU3RUx6a09zbkovNjhJdUdLVlVHemtJcnRxOUNwNEowZkN1Q1FnT2UrK212U3VSRWREZmp1bkJOSldUSytPZU1zWGY3T0FIOW94V3VQV1ozSXNPU25RaXdhR0hqTlp4WGxWenlNbFRHaEZTVk9DTGtGeWFlT1BxMTJESVFRUW1vZkRuNEJRRTdkVzV5SzJNL1BMNUl4OW10OGZIdzZnTjJ5TE0rWU5XdFc4aisxS3pRbERSS1owS0N5dlUyeXN5N2hoMisvd29sanY4QnVzK0xPYmc5ZzhOQnhNUG40b1d1UGZqaDk4aGoyN1BvY216NWVob2lvNW9qcGZBOWlldzY4N3Zhc2hmbFFsS0t1M0pucEtZaHUwK21hZFM1bW5zZmM2YytVMjk1dXR5R20wejFBOGZDZjVxMWljRy92SWZBUENNTGxpeGV3NUswcHBlczZuWFpJa2dzbmpoMG9YZGIvNFNmUm9VdTNtL29aK0JsRjJCeXVDTHNwK1VFQVg5eFVZMExjeUlUSWlIc1RVbEkySnhaYSsrZEpNbXZ0NXd2Umc1TW5NdWM0a1orUEN3NG41d3hiSmtaR1h2K1hrNGNTQkRRWEJjQ29xOWpmZ0JXL0ZHSmJvdU9hNVpMTThkSzJhLytNOVd5bXc0UzdpM3FpN0RobHg3MU5kZVVtTi83TzV1SjRkVWMrWXB2b0VCa280bHlXaktmLzVZTVRHUzU4OGJzZHIvVHd4Wkh6TG5TTjB1SDJSbjlOb2Z6RUo5bkl0aW5sRmpvZXVEYXJ6UHRDSjhjM1QxZHM1STFCSzBKZ2dDS2dlWVVhVkJJbFRnZ2hoQkJDeXNFWXN3S3dWdEcyUkFBUkFFYUpvamd5UGo0K0I4RFBuUE9YWG52dHRSUGx0UkVGSVU0ak1oait2NzM3am8raXpQOEEvbmxtWm5mVEV3Z1FXa2hDTHlLb2dJTGNBUmJBY25ySXlYazJSRkVVUVE4UlQwOE5FYXhuUXdqZ1dVQVIvSjJDalZNRUQwL3hSQVFVS2RLa0JRS0JnS1J0c25WbW50OGZLUkt5SVQyelpEL3YxeXN2c2pQUFBQT1prTEw3M1dlZXA0WkxFSmVLakl5R2Fab1k5ZWNKNk55OUR6U3QvTk8rcmozNm9HdVBQc2pML1JVN3RtNUEyL1pubmtkay9iZGZZUG15TnlHRVFNY3U1NkJYZ0Z0OVdpVzB3N1RwY3dNZWYrcUlFd0Rsam0vUnFnMVNuM3VyRmxkNVptRjJCWm9xWUVCT1pPR0V6bXBDeU1uQXRla1poeDQ3NHZWT3ovUDd0Zk5pWXhDbE5iMlhjNFc2amszNUJYQ1pwaTRnbnBpYzFPRkpxek5aUVFnbHpsYUQwWVozWGhpSk95OHNYbkxlYjBnY0xURFFvZGx2M3g4N3MvMUlicTRoM0ZhK2NPSHltVmk5eDR0cFE2SnczeWY1T0pKZmNYQ2UwMnRpeXIvem9RcUIxLzhVaSs2dE5OeDJRUVFNQ1d3NVdnU3ZibUx4VDI0TVNySmhXQ2NIdXJiUThQVStiN25DQ1FDay96RU9IZUxPWEFqU0RSTlhMTWc5WTV0VENTRmdVd1c4dW14VzdZTnFvZW45cEJHZHBuMm5YcDBCNFBDKzdieGxoNGlJTEhQS3hJNENRRE1oeEJVQVJxYW1waFlBMkN5bC9Odk1tVFBYQThDQ0ZRZDdBbkpJZEVUdEpvVUZBTHNqREg4Y1UvV2d5N2htTFRCb1NQbmxyQzhjUEJ5bVdmN0o4N0FSb3pIazhsRUFBRVdwK0dTK1phdTJlT0N4MlpXZXAyKy8zNkZ2djkvVjRBcnFUZ2lCNkhBVnVZWDZKZSt1eXVwKzQ0aTJ1eG8xQUZFOW01VGM0Y24wak1OZkZwbm12OWJtNW5WbzUzQ2dhMVFrN0FGK0pzODJYdFBFTDRWRnlQSjZJYVU4SkFSdW1KU2N0TTdxWEZhUlVrYXJTczEvLy90MGlTZFdPK0hRZ05UTGZyc05jODErTDE3K3RnaFBYQjZOTmpHL0ZTK1c3L0NnMEFjb2lzQS9yb3FCYVZhY2hQanVEL1B4OTB1aTBDRk9SWVJkd2NaTUg5Wm4rbUZUaXR2ZTkwaytBT0RUblFZKzNla3AxL2RWUGNKdzZ3VVJlR3BrREw3NHhZdVZ1NHYzK3d5SkloL1FMTHo4TmZacG8rRzEwYkUxdW1aTkVmQUNWVS9rVWdjc25GQ1RwOWxzcjVkOE9zemlLRVRVZ0tTVXJiT3lzdkRXVy9YL3JqWFZqOExDUWtncFlacm13NDg5OXBnb1dkMVBVUlJGaU9McWdGTDZJYVVzOTFnSUlRSnRNMDJ6M09QNjZnZUE4dDFXZDV1azF2NldNNTk0YkszZlVGQlM4Q2pYNXZTK1RtMVQrcmtRd2xINk5UaTFDRkl5VDRpUVVzWUtJWVlBV0plYW11b0RrT0U4dG4xUDh6WTlSVlFObHlDdUw5RXhnZTgzRDFRd09aV3FXcFAzVEtMQ1ZlUVY2dUxFa2EzUHBxYW1qZ1FnY2NyL3hTa0ZMWW1TYXl5OUpla1VaY2VjM3I1MHUybWFVQlRsdDUybnJJQ2lLSXFzUnAvVldUTEZMUDZXa1NqOVYwb0pSVkhrcVgyVTdsTVVSUnFHVVphaEpGZlp2dE1mbC9aUjJ2OXZsMUw4V0FoaG5uSnRXc241bzZ1Um0rclJwT1QyNjY1Ly8vMk92eDl3NGZ3alh1OXRXVjZ2clhOa0JCTER3bUE3Q3dzb2Z0TkVwdHVEUFM0WElLVmZDcnoxemNZTjl5d2RNeWJZNWlWcUlhVk1TVTFOYlpRM1k3TmQrOHl1Y25jMVd2NG0zMjNncWY4V0lVd0Q3aHdRV1c3ZnlHNWhpQW56WWZMSGVaaCtlVFI2dDdFanoyMWk2VllQV2tVVmY5K0VhUUpaQlNaYVJ5bFFUaW5hQ0FFNE5JRUllM0U3dXlidzE4RlJpQW1ydkxBVEY2N2dvNS9kS1AzVjF6NVd4ZTM5STNCNy93anNQdUhITS84dHhJaXVkdHd6OExlY2hWNFRQeHoybFp1RXRqcFVWUUZnc25CQ1JFUlVGU0ZFaTlJWEVSU2NTaWNVRlVJOFZWWGJRS01zQW0ycjZvVjhYZm9KZHdpMGJTVWhoQmhVMmFpUDZvd0dxV3dpMWRQN0tDbkdiUFA3L2RjMGE5UHowV3E5aks0and6QnFYT3p3ZVQxUVZRM3EyWFNMZ0FDVTRrS0FwNlJZaFpLaVY4bmU0bjlMQ251aXBCQWlVUEwvVWxKY0U2ZjhYNWJ1SzljT3AveC9TeWxMTjVXMUtWVjY3dElzT0tXQVV0Vy9wMU1VcGNMKzBuOU4weXo5bVR1OWtCUHdjV203MHgrWDlsSDI1U3ovZWR1Ni9lZFFiU3dkTThaWUN0eVZmdkRnSzZZVWIveFM1QnF3dDhpbGRJcUlRTHN3QjhLQ3NJaDVPbzloNElqSGkzMHVGMHpBaEpRYmhDTEdUMDVLQ25qN290V2tsQjJFRURZQW5ScmpmRzViM0FuaHIzNzdyQUlEMHo3TngwVkpkdncreFlISFZoWGd0ZEZ4VUJVQnZ5SHg2Q29ucGd5T3hOMERJL0hvU2lkZUhSMkh0UmsrREVxeTRWZlhiNzhQWGxoVGlDRWRIYmkyVitWTHlNOGJGWWNWdXp4WXR0V043cTBxL2kzNCtaaU84UU1pOEplK0VXWGJwSlRZbnExaitRNFBEdVVhdUxaWEdCWnVkT0dTem5aMGlkZXdlbzhYQzM1d1lWQ1NIYjlQa2VVS04xVlJCQUFwRy9TYi9pejZpMGRFUkhSbTdkcTF3eTIzM0dKMURLckU1czJiOGZISEgyUEhqaDNhMHFWTGcrMmR4QXFPYnIvdlJVQThNT0dTSXpFdDZ6QkI3T09QUDk1SENMRVpwN3lnTFhuaGFRQW9BckJBQ0RFOUxTMnRvUFNZQlNzbXpOTWdKeFo2REJFVDBUQlAxOXl1SWp6L3hMMllObjB1d2lNaXEzRkVzV1ZMNWlFcUpoYlgvT21Pc20wei9uWWI3cDMySE9KYkpFRFhkV1RzMjRITzNjNHQyMzhzNnlEZWVlTjVURXROTDl1V3NYOFhWbnowTmlaT2ZhWWVyNnFpUW84QktTRmpXM2I3KytSeEkzWTI2TWthVUZwYW1ySmp4dzRCQUNkT25CQkRodzZGRUFKWldWa0NBTnEyYlN1RUVEaDU4cVFBZ1BqNGVBRUErZm41QWdCaVkyTUZpa2QrQ1FCd3VWeWlWYXRXY0xsY1phOU9JaUlpaEJBQ2JyZGJBRUI0ZUxnUVFzRGo4UWdBQ0FzcmZudlo2L1VLS1dVSGg4T3hDVUROM2hLdmc0eGRtemw2K0RTVGlvc01BMS9KT0RJSThLZnZkYm5PM2V0eXFRa09PenFHUnlCU1U0TnFFbGxEU2hUcEJ2YTdYTWoyK1FBaGRBQmJCZVNrU1NuSndYNWJ6azlTU3B1aUtCYzF4c2s2NUs5N1RROFRvNnJidm1Xa2duc0dSbUp3U3ZFZ3grWVJDajdaN3NGMXZjUHh5WFlQMmtZcjZKZFlQT2RJMXhZYTJzYW9HSkJvd3hYZEhIanF2NFZsL1V5NEtBSVByeWpBMEU1MnhJYWQrYzJKYnEwMDNIQktjYVRVNit1THlqMzI2QklUUHNoRFRKaUNxN3M3Y0Z1L0NNejRqeE1ET3RqeDlKZE8yRFVGUi9JTnpMNDJ0dG9yKzV4S055UWdSSjBtY3E4S0N5ZEVSRVRVcUhyMTZpV1hMbDFxZFl3cUNjalI5ZHBmOFlzWEQ0QmpwbW5PVVZVMVBTMHR6UmVvN2UxWEp1MVl0T0xBR3FmTEdCb2RYdnQ1VHM1azVmTEZLQ3JNUi9yekQ1VnQ2ei9vTWh3NXRBOEhEK3lHelZiOEJEcy9Md2VUSDNvT0NXMDZZUGVPbjNBa2N4L3VmK1FsZkxYcUEzVHAwUmZ0T3hTLytTcE5FNXMyck1HcWZ5OUJkRXd6M0QybEJ6U3RlUG5MbnpiK0Q0bEpuZXY5R3FvaXBZVFRaVUJLZkQzMjZ1U3p0bWdDQUdscGFlWHU5Zm42NjY4dHl3SUFqejMyMkpuWHNLWkdkWDl5dSs4QW5EOG5JeU5GUU16TTl2b3V5L2I2RWdTQU5nNEgyb1E1RUtXcWNLZ3FHck9NSWdGNERRT0Zob0dqSGkrT2VyMlF4ZHV6QWZ4SE40M0hwNlNrWkRSaXBGb3J1WDNOU0V0TCs3VXh6cmRrWXA5ODNhaitJQXFiS3NxS0pnRHcxOEZSdUg5NVBuUlRZdGsyRDJaZDg5dThJYVdUeGlZMXExZ082TmJTaG43dDdYaC9pN3Rzc3RuSzdEbWhZK21XaW5Pb255ZzB5NjNRRTZZSnpMNG1CZzZiZ3VYYjNYamczd1c0clY4NE5LVjQ3cFdKQThPeElkT0hmU2YxMmhWT1RBbEFGbFNqYWEyeGNFSkVSRTJDbERJWERUd3hHSVVXQmZVeldZQmhHSWFpS0x0TTAzeG01c3laNzFSekxnc1lwcHdIeUtFZXYxbnQ1U2lyYTh1UDMrTEF2aDE0Y3RaNytQU0RoV2piUGdVWERoNE9BRmc0L3ltTXZuRWl1dlU4RHdBdys3a0hZUmdtamg4N2pLV0w1K0RPeVUvQWJuZWdYWWZPK0wrRkwrR0JSMThCQUx6eTdBTm9uOVFGWTI2NUQ4M2lXMEtjOHZKczh3Ly93NmdiSnRUck5WU0h4MmRDTnlRa0VIaXBINkltWm5KeThnRUFOd1BBblAzN3I1R0tPam5MNTdzb3krdU5BZ0NISXREUzdrQnptdzBScWdLSHFzSngycTFZdFdWS0NaK1U4Qm9HWElhQkhMK09FejR2dkw5Tk5sb29nZStsYWN5K3IyUEhmOWY1aEUxZmdSRmdvdGJxYWhlcllraEhPMTdmNE1aMTV6alFOcWI2ZjBjbVhCU0JjSzNxN3dtblZ5SXp2OEw4VFFpekNieTN4WTBZaDBDdjFqYm9ob21GUDdpeE5zT0hBUjNzZU9ucWFLdzU0TWZLM1I0TVRyYkRvd04zWFJpSkJ6OHRRRkl6RmQxYjJXcDByYm9oQWNuQ0NSRVJVWldFRUVkS2xuc2xDaXBQUC8zMHp3QjYxUFM0U0ZmS2grN0lnMGVjTHFOZGZSZE83STR3SkNaMXdWZXJQc0RlWDdiQldaQ0wvTHlUc05zZGxSN3o1Y3FsS0Nvc3dHdXpVK0gxZUtDcXhTTmgxbno1TVFEZzFyc2VScGZ1ZlFBQTc3OHpCKzJUT21QUTc2OUF4djVkS0hUbXdlRUl3Mk5UYmdCSzVsYnh1SXVIY2srYitFYzRITVgzMGljbWRjR0V2ODZzdCt0MHVnMEFPQnhSbFBSeHZYVktsa251M3ZjcjhKYWRhcHZjc2VOeUFNdlRwTlRpTXpNdlZVeGM3elZsMzhNZVQrZkRIay9aOEFNQklGSlZFYTFwY0NnS0hLb0NoNkpBTFo3ZEdnS0FnSUNFaEN3cGtCZ2xxK0I0RFJOZTA0UlQxMUZrR0tkWGhmTUI3QzIreGNWY2RqSWo0OHUwWWNOMEM3NFVaeW1aNlRja2RNT0VWb05saVhYRHhQcE1QOTdmNG9iVEt6SHQ5NUY0ZjZzYkQzNmFqMUhuaEtGL2V6dnNWUlJGV2tTVy81c2pKUUtPVkJyU3lZR0pBd09QU3BtenRnaE9YL0YzaEtZcU9MK2REYmRlRUk0aitRYWUrN29RMFE0RnM2Nkp4ZW85WHVTNFRLUTAxM0RQd0VnODlGa0I3aGdRaWF0Nk9LQlZZNTRUM1RCTFJweUl6Q29iMXdFTEowUkVSRVJCYU13WVlTejZOR08rMjJzK3FSc1NtbHAvQSt5am9tTFJ1bTBTZkY0UGpoM0pRT2V1dlJFZUVWVjJlMDRnVi81eExJWmVmaDJpWStJUUdSVURJUVFLblhuWTl0UDNzTm50S0oxcjFPZnpJak5qVDluU3c1OTl1QkFSRVZGSTZkd1RUNzc4THdEQSttKy93UHExWDhEdExrSkVSRFFtUC9TUGVydTJVcm9oNGZhYUVNRDhNV05FME0rcFE5UlEwb3JuRVZsVjhnRUFtTDMvY0I5Rk1hOEMwTStFMmNacEdBbUZodEZNQ2hFbHBLejJhMFFwaEM2a0xKU1F1WkRJRmtJNWFzTDhRVFBWVHlkMlROemFVTmNVRWt5eERVcnhQRTF4a1ZVWFRuWm0rL0g1YmkrK3kvQWlQbExCcUhQQ2NWbG5PelJWd1NXZDdmaHlydy92L09qR2MxOFg0cHdFRGFQT0NVZi94TXAvNStlNEROaFZnUUtQaVZ5M2liandpaG0rM09QRnBzTUI3emhGamx1aWYyTHh5QkhkbEhCNkpXYXVMa1MrVitJdmZjTndhU2NIVEFDYmp2aHdZVW1PeTdvNEVHRURYdm0yQ0VuTkZQUnRXM20rVWs1UHlhOTMwOWhXWmVNNllPR0VtandkeG4xV1p5QWlJcW9OcjJHKzRSQWkxZW5TN2MyaWF6WjArVXdTazdzZ3ZsVWJMSG5qZVNSMzZvbWRQLytBTHQzNzRMSXJ4bURueno5ZzJlSjAyRXRHZ2Z4NlBBc0FZTGM3OEd6cVhXZ2VuMURXVCs3SjQvajdVMjhBa0hodjBTeklrbUhsN1pNNkk2VnpUK3pZdWdGSE1nOGdNckw4aXJWcnYvNE1BeTYrSEZzM3JZVmhHTWcrbW9tRU52VTdZTXpwMGdFcGZWSUxmNk5lT3lacUF1N3IySDRMZ0MyQjlyMTU0a1MwMStWcWFaaG1wYTlhVlVYeE9TTWlUdnl0WmNzR25aQXpsQ21hc2syYUVrNlBqcmpJcW4vL2g5a0U0c0lGbnJreUJsMWFsRyt2cVFwR2RBdkRpRzVoMkg5U3gvcE1IN3EyT1BOSXhwZi9WNFR2RC9saFU0QS85QXdMV0RpNXRNdVpSNXlVblY4Uk9KUm40SWErNGVqZjNvWjNON3N4OHMyVGNHZ0NYVnRvdUt6TGI2TWRCeVU3MEs4YW8ySktPZDNGU3c5NVZaT0ZFNks2T0x4clc0UCtFQkVSVVJNbHNNK1Vjbi9yT3F5b1UxZDNYdHN4KyswVkdjc0szY2FOY1ZGYXZVMFN1Mzd0Zi9EdlpRdlF0VWNmakozd0NJU2k0SDlmTHNlbURXc3c4cHFiRVJ2WEhCRWx4WTdEQi9jaXZtVnJHSVlPQVlGcDAzK2JMaVIxNm8wQWdJRy92d0lEZjM5RmhmTnMyYlFXMTQ2NUU2cy8rMWZadHA4MmZnTlYwOUErcVRPMmJscUxpd1lQeDhybGl6RjJ3aVAxY20wb21SUzIwRzBBUWl5OWRVVHI0L1hXTVZFSXVLTzRHTUtDaU1YK2t2NVQxcEo3K2h6UEtmSzNTb3dQcjdKOVNuTU5LYzJyZm5uZk1WNUR4L2p5N1NZUGlxaXdnczdNRVRFd1RRa2hFUEJ2enhYZEhBaXdRdnB2ZlY1Y3ZxQnl6eWtGbHB2UGo4Qk41eFZmVTZDK3ExczBBWURjSWo4Z2NYVGMvQjNIcW4xUUxiQndRa1JFUkZRSnBYZ1ZCV3N6bUpocktyaXh5R01nS3J4K25yb2xKblhHYlhjL2dpMC9mb3RuVSs4dXR4enhwZzIvcmRhU24zZXk3UFlhbDZzUVhxOGJzNTk3c0d5L3E2aDRDY3QvcEUzRVBRODhqZkNJU0d6ZDlCMDJmcmNhbzIrY2lDdi9PQmFxcXBZVlRvb0tDN0I4Mlp2NHkyMVR5dm80YjhCUXJQcjBYZXpZdWdFOXp4MVFMOWRYNURGZ1NrQUtUZ3BMUkdjdkFiSDhoTk0zM2pRbGxHck05MUZiYldNRC8yMDUwem1GRUtoTExiOWVKaVEySlU0VStnQWhsOWU1c3lxd2NFSk5YbEwzUHJNQjRPQ3VMYnhsaDRpSWFrQXVzem9CQU54eWRmSjNpMVprL09SMEcrZlZWK0drYmZzVW9HUjFuU3RIM1lwK0YxMVNvWTJ1NjBpYmRuTzViUTVIT083NzJ3dGxqMHRIbkxpS25GaTJaQzZPWlIzRStRT0c0S1k3SGtSVWRQSGNrNFhPL0xMK0ZyL3hQTHIyNkl1dVBmb2lZLzh1QUlDbWFiais1c2xZOU5xenVPZUJwOHVXTjY0THA4c0FnSi9HWHBHOHJzNmRFUkZaUkNyR1I0YXBqajlaNUVQTDZNb243dzVWSnd0OU1FekFnR3p3Q2NCWk9LRW1UMEQwdGpvREVSR2RmU1JFb29TOC8vajJpVyszNmpXdjBOb3NTUGY1NVp0ZXZ3bUhyVjVXU1M3eitTZnY0SnZWbjFTcmJXVWpUZ0NnUy9jK3VIbjhOTmhzZHF6N1ppWGlXN1pCMXg1OXl2Yi8zOEtYVUZoWWdERzNURWJxMUJ0aEdBYThIamRTcDk2SWZnTXZ4YkRoby9IcXk0L2lzV2NXSWl5czZtSHBsV2IwbS9EcEVoSklyM1VuUkVGdTdvSE1rUkw2ZVlDU0RDRTdBRXFZMVpucXp2UklLUTRKbUJrUzJEUTVKV1ZWTlE1cTBtekhqZFgrbHVySnd6bWVlQlpPS3NyTThRREFpWDA3dHE1dTZIT3hjRUpFUkVRVWdDbWxUUkVpVE9SNkdtNThkSFd6aE10M1ZiZDQzdW5TbXp0aXExNWxvQ2F1dVBhV09vODRBWURlNXcwcVc1VW44K0FlU01oeWhaTitBeTlCVWtvM1JFUkdZOGFMN3lKai95NnMrT2h0VEp6NlRGbWJQdjBHMTZsb2dwTFJKaExJTWNQbHUzWHFpSUtPS2ZHWTFSbXM5RkptWnJqRGtPTk1hZDR2aGRrVlVHQVRBdUdxQnJXZTVqK3lraUVsM0lZQnYxUWdBS1JuSE53bEJHWjVGV1hSQTRtSmJxdnpXV0hNMGgyK0pmZjBtWFc4d0RlejBLTWpLb3d2MzBzNVBUcE9PSDJRMHB5VjlqVWFmSmxyZnVXSmlJaUlBbEFodTV4cDRydkdORzVZaW1mUmlveUZSUjV6YXJOb0NiVWU3M1ZmOGRFaWZMWHFneG9mWjVvbXZGNFBWRldEb3Fwd0ZUa1JHOWNjQUpCOU5CTjlMaGhjcm4yUGMvcFYyV2ZMVm0xcm5PTlVoaUZSVkx3MDVZSnh3MUk4ZGVxTWdzNmgzWnZYV3AzQktuTXlNbEtFSVZkS3lLNHhOZzFKNGVGbzVYREExZ1FLSnFmelM0bmpIaThPZXR6ZG5icnhxdDB3cDZUdjN6OWlVc2VPQjYzT1pvVUloMGgzK3pCdC8zRlh6TGtkWXF5T0V6VDJIM2NCRXZrMm83QlI1ckppNFlTSWlLaWU2YnFPMU5SVVBQcm9vNGlNTEo1MGM4R0NCYmp3d2d2UnExY3ZxK05SdFNsOWcrazFpV3FLZWJxUVV3cmRoaEliV1g5UDRXb3l4MG1weno1Nkd4bjdkcUx2QllNUkhoR0o4L3NQd2R3WC9nYTdQUXlHb1NPK1pXdWtkT3BSMWw1Uno3enNaWDBwOUJpUUVxYlFNSzlSVGtqVUNHYnYzOThIRUtzRVpFSzN5RWdrUmRSdFZGYXdzd21CZHVGaGFCY2Vob011TjNZWEZYV1RpdnJkL0VPSFJ0elRvY1BQVnVkcmJLTm1iYzViTXJIUEswZnp2WSszS2ZDaVpReHYyVG5oOU9KWXZoZFNZTmFZMS9ibk44WTVXVGdoSWlLcVo1cW1JVEV4RVcrKytTYnV1KzgrU0NteGJOa3k5TzdkR3p0MjdDalh0bm56NG5mb2I3bmxsbXIxZmRGRkYySG16Sm5JeTh2RFpaZGRobWJObWxWNVRHNXVMbGF2WG8yNHVMaGFYaEVGZzV1dVR0cS9hRVhHU3FmTHVESW1RcTJYRlFsRzN6aXgwbjJhcHBXdHFBTUFFUkZSZUhyMlVnREFWYVBHbG10NzllaHh1SHIwdUlEOVJFWEg0cEdacjFYWW50eXhlN25iZE9wS1NnbW5Td2NFVnR3Nkl2bEF2WFZNUVNPcFc1K1pBSEJ3OTViSHJjN1NXTkozN295SG9xeDBLQ0toVDB3TW10bHNWa2RxVkVrUjRZaXhhZGhTNEd6ck5jMVY4dzRlUEdkaVVsS3UxYmthVzZHdXpZeFM5WkhiRGp2N0QrcWlJY3pXT01Yb1lPVHhHOWlhNllTVWNtUGJuVnVlYkt6enNuQkNSRVJVajk1OTkxMzg4TU1QOFB2OU1FMFREenp3QUs2OTlscEVSMGZqL2ZmZnI5Qis0TUNCdVBiYWE3RjQ4ZUp5MjMvODhVZTg4Y1libUQ5L2ZybnREc2R2N3pRbEpDVGdzODgrQXdCczJyUUpIMzMwRVdiT25GbmhIRmRkZFZVOVhpRlpTbUN1WWNvcjNWNFRFV0doKzhRNUVMZlhoR0VDaXFKeUNlSW1TZ2d4dUJyTm1wYnd5TmNWeU5iOVltTVJwWVhtUzdkbU5oc3VpSTNCOTdsNWJRMHAzd0F3MnVwTWpXM0Nhei82bDl6VCt3YS9JWDdhY3FnZzVvTGtXR2hxL1U0VWZqYlFEUk5iRGhWQU4yU0I0WmQvSHRZSWM1dVVDczJmUGdveGt1ODZFVkdqNmQrL1A3WnYzNDQyYmRyZzRvc3ZCZ0M4OWRaYm1ENTlPbnIyN0lsUm8wYmhvNDgrcW5CY1FrSkN1Y2R4Y1hGUVZiWEM5a0QyN3QyTFJ4OTlGSzFhdGNMWXNjVWpBWEp6YzVHVGs0TnZ2LzIyM3E2TnJIZkx5S1RQRjMxK2NKL1RiWFJpNGFROHA5c0FJUGJlTWpKeHBkVlppT3JEbklPWk4wT2FvN3BHUm9aczBhUlV0S2FoUzJRa2RoY1ZYVGNuSS9QR3ljbUpJVGY1ODAzenQrMWZNcUgzclhsRjhsL2Y3OHNMT3k4cEJwR08wUG0rS1BUbytPbGdBVncrM1d1YXVPbldON1kyNm11ODBDdFRVY2pKMkxYbDlveGRXMjYzT2djUmhZWXVYYm9nSVNFQlhicDB3YUJCZzVDWW1JaTh2RHgwNnRRSkFPQjIxKy9DQU92V3JjT2pqejZLUG4zNllPalFvWGpycmJmdzBFTVB3V2F6NGVXWFg2N1hjNFVhVXlCYlNybWp4Y1VMTEYySytGUkNDQW1KZVI2ZkNiOXVXaDBuYVBoMUV4NmZDUUFjYlVKTlFwcVVtcERtekRoTmEvSnptbFJYY2tRNFlqVU5RaHBQdlM5bFNGYU9iL3JudGsra3hKQWlqM0gwdXoyNTJIN0VpU0p2b3cyNnNFU1JWOGYydzA2czI1c0xsMWMvb2tELzNjMnZidm0wc1hPRVRvbUtpSWlva2ZqOWZtUmtaR0Q5K3ZWbzNydzVubnp5U1V5ZE9oWHA2ZWtBZ1BYcjErUEFnUVBJeU1qQXd3OC9YS2R6SlNZbVl2NzgrWWlMaThQZi8vNTMvUG5QZjBaT1RnN1MwOVBSdlh2M2VycWkwS1FBaFJDaVVBZ0V5ZG82eFRRcEZocVFUenBkUm5qekdMNEhCZ0FGTGdPUWNCcys4eTJyc3hEVmh4WUhEOTRLaU9ST2tSRldSd2txblNNajhHTitRZkt4ak14YkFJVGt6L3ROcjI3WjhIKzNkK3RuT01KZU9uelNQZXB3anNkdVV3VWk3Q3JDN1dyVFdacmFaOER0TStBekpDQ2xUd0lmMm9SL3lwaDVPNDVaa1ltRkUycnlrcnFkbXdJQUIzYzM3bkF1SWdwZGZyOGZ4NDhmeC9MbHkrSDMreEVmSDQ5dDI3Wmg3Tml4eU0zTnhmZmZmNC9rNUdTc1dyV3F6b1dUQXdjT1lOMjZkZGk4ZVRQYXQyK1BDUk1tWVBmdTNVaExTNE9xcXJqa2tvcXJwZERaN2FhcmszTGYvdXpna2tLUE1UNHVXb1BTQko0azE0VXBpNWNnbGhLTHg0MUt5Yk02RDFIOUVHRDY3b2NBQUIrZVNVUkJWSS9FYWhwYTJPMVdCd2txOFRZYllqUU5CYnIrY0tnV1RnRGdMd3QyWndHNDRkM3g1eVRBcHQ3azAyVlBueTZUOGx6K1JBRng5aSs3STZRSEVKbFN5a01DMkFHL3NlU21OMzdPdGpJU0N5ZlU1QW1oTENqNWRKakZVWWdvUkhnOEhseDk5ZFhRZFIzZmZQTU56ai8vZkdSbVppSTlQUjBqUjQ3RS9mZmZEOU0wTVhkdTNlOHFNRTBUZ3dZTndzQ0JBL0hlZSsvaHA1OStRbkp5TXRMUzBoQWZINCtpb2lKOCtPR0g5WEpkb2NkWWJKaTQ0c0NCMjhKU1V0N3lXSjNtVkNiTXVVS0s4VVZ1QTlFUm9mMTByc2h0UUVwQUZlb2NxN01RMVlkWERoNjhBQktkRThQQ3JJNFNkSVFRU0F3THcvYkN3bTV6RHh6dWUyOUsrODFXWjdMU2pjWEZoSmVzemhFS09MNlRpSWlvbnVYbDVTRWlJZ0llandkMnV4MjlldlVxdDMvTm1qVjQvZlhYa1p5Y1hPZHpEUmt5Qk4yN2QwZnYzcjN4MEVNUFljQ0FBY2pQejhlQkF3ZlFzbVhMZWpsSHFES2swbE5SMU5GUlI1U2dXLzl6M0ZVcG13V3cxdWsySUdWUTNVblVxSXFYSURZZ2dXOXZ2aXB4bTlWNWlPcURDb3dXQUZvNU9Ob2trTkt2aXhSbXlLMnVROVlKN2Jjb2lJaUlHa0JtWmliYXRXdUh3NGNQbDFzK3VKUnBtb2lMaThNRER6eUFkOTk5RnpmZWVHT2R6dmZ4eHgvajg4OC9oOWZyUmZ2MjdaR1Nrb0tvcUNqczM3OGZIVHQyckZQZkZMd01LZWRLSFJkNy9SSmg5dEM4WGNmck4rRTNKSVNRbkJRMkJHVHMyaHdhbzRlbEhOM2Nab2RONFh2Y2dkZ1ZCYzF0TnB6MCs2OEQ4TGpWZVNnMHNIQkNSRVJVandvTEM1R1hsNGVFaEFSNHZWNkVuVGJVZXNhTUdSZ3dZQUFBWVBmdTNkaTBhUk91dSs0Nm1HYjVGVks4WGk5TTA0VEw1YXB3RHZ0cDk3eVBIejhlNDhlUGg2N3JPSHo0TUhidDJvVmR1M1loSnllSGhaTTZVSUEvQnRtOHNPVjRFNUtYaFdkbnZPeDA2UWxoSVRvUGd0TmxRRXA1ckVONDhqS3JzeERWaC9sNzk3WXlJTG8ydHdmZFFMZWcwdHhtUTQ3ZjN6UDk4T0g0U2UzYm43UTZEelY5TEp3UUVSSFZvOVdyVjJQUW9FRVFRbURmdm4xSVNrcENSRVFFamgwN0JyL2ZYMVkwUWNsU3d0MjZkY01kZDl5QmpJeU1nUDFkZnZubEZiWk5tellOUTRjT1JYWjJkc0Q5cFQ3NzdETUFRRzV1YnIxY1c2Z1JFRUg5eW1WQ1ArRmY5SG5HNnk2ditaaHVTR2hxYUkwNjBRMEpsOWVFRUhodDJERFJ0TmZqcEpDaHEycFBBU0JhcmYzTHRBM2ZmSU4vdmZZYVhscTh1RnJ0Zi96dU8zeXllREZtekpzSFhkZHgwN0JoV0xCaUJTS2pvMnVkNFV5ZW5ESUZ2eHN4QWtOR2pxeDFIOUZheVdyRVBsOHZBTi9VWHpxaXdGZzRJU0lpcWtjclY2N0U1WmRmanFGRGh5SStQaDdqeG8xRFhGd2NldmZ1alVzdnZSU2laQVVVS1NYYXQyK1AyYk5uNDg0Nzc2enhlVXBIdFpRV1I4N2txcXV1cXRXMVVQRHorNVQ1TnB2NWNLSGIwT0tpUXV0cG5kT2xRMEw2RlVXOGFuVVdhaHpKM2Z0K2hiUG9scDNycjcvZURzQll1blNwVWUyRGhPZ0pBRkdsaFlGcThQdjkwUDMrc3NkclY2OUd2OEdENFE0d1l0Rm10MFBUYXZlNzRwSHg0M0h5K1BFcTJ6bkN3ekhudmZjcTNWK1FtNHRtOGZHMXlsQXFxdVFhaEZCNzFMQndJaVpQbm15Zk0yZU90MDRCS09TRTFsOVlJaUtpQnZiQ0N5OGdLaW9LbzBlWG43TnUrdlRwbUQ1OWVyMmRKeTR1cmxwRkU1d3k4b1Nhbmp1dTdaRDE5cWNaSHp2ZCtwOWlJOVd5d2x4VEo2VkVvY2VBZ1BMaExTT1RqbHFkaHlpUUhqMTZYQ3FFV0p5YW12cXNhWnJMTkUzTFRFdExPK1BvS0NGRUYxVUM0V3IxQ3llZkwxMks1ZSsrQ3dBd0RBT3V3a0pFeDhiaXY1OStXcUh0K0tsVGNkR3dZVGh4N0JnaUlpT3JIRlZTa0plSGlLZ29hSnFHaDU1N0RxYnhXdzFJOS90eDN3MDM0QjhMRnlJcUp1YTNhempEM0N4U1NtUm5aWlZyWHh2aGlnSUZnQ2xFbDZyYVhuLzk5V3JYcmwzYjJteTJFYVpwcGdKNEJjQ0xkUXBBSVllRkUycnlkRlAremVvTVJCUTZvcUtpckk1QUljWlU1VnhoaWorNVBBWWl3MFBqcVYyUng0QnBBcVkwNWxtZGhhZ0t6WVVRLzFCVjlSOVNTbGRxYXVwOFJWSGV6Yy9QMy9ueXl5KzdBN1NQcStta3NOZmNlQ091S1psa2ZQWHk1ZmpmRjEvZ2lmVDBNeDZ6ZU40OGRPblpFMWZmY0VPVjdWcTJibzNyYjcrOXdpZ1JuN2Q0MEVhekZpMFFFeGRYcmF6SERoK0d4KzNHbnUzYjBiRmJ0Mm9kRTRnUUFqWkZnZGMwbWdYYVAzbnlaRWRjWEZ4WFJWSCtKS1djTElSb0pxV0VFQUttYVFidjVGVVV0RUxqcnl1RnRNTy9iTmxnZFFZaUlqb0xDYmxmU21TMEdyekFhWFdVTXhsM1JjclhpMVprN0hDNmpaNmhVamdwZEJzQTVMYmJydXJJdVEwbzZKMnlaSGdFZ0tsU3lxblIwZEgrMU5UVVJZWmh2R0d6Mlg1T1Mwc3JMR2ticlNyVkh6bm1LaXBDZGxaVzJlT3ZWNnhBano1OWNHRFBua3FQYWRlaEF3WmVjZ25lZi9QTk14Wk92QjRQTm56ekRaNzY1eitybmFjcVd6ZHVSR3l6WnRqd3pUY1ljZDExZGVwTEV3SmVJY3Jlclhqd3dRY2p3OFBEdTZ1cU90WTB6ZkZDaVBEU3IzMXAwUVRGUlpmUUdKcEg5U28wL3JvU0VSRVIxWmlRUXFENmN4TllTY281WGovbSsvd203TGFtdllTcHoyL0M2NWNRUWpuelcrclVvSFJkbDZxcVFsR1V1ZE9uVDIrVTVhQlhmYlVXQUREMno5UFBpaEVEcHhSTXl0MUdWN0xkQnVBT1RkUHVrRklpTlRWMWpXbWFhWWJMRTZmRlZIOVMxaU1aR1hocjltd0FRSkhUaVpQSGowTktpUjJiTjFkNnpPVFVWSncvY0NEbVAvTU05dXpZVVdtN0RXdldJS2xUSjdSTFNxcDJucXFzWDdNR1k4YVB4eWRMbGlEN3lCRWt0R3RYNjc1VUlXQjZmYkdQUC83NGhVS0l2d0c0VmdpaGxLNVNWL3IxRDFBbnVTODFOZlV2UW9qcTN3OVYzRjhTZ0tvbmVhRW1pWVVUYXZLU3UvVjVEZ0F5ZG0vaExUdEVSRlJ0QWxodWRZYnFjcHVPUldHcTcxbW5XNCtOdHpYdHBZbWRMZ01BOGx5NnJYcExobENEZVBiWlp6TlNVMU0vRUVMVWJaYlBHdkRyZXQrU1R5dXZDZ1FSSVVSekFPZFdzMjAzUlZFZU1QTnlvMFFOQ2lkZGV2VXFHeEh5NnJQUElpbzZHamZmZTIrMWp1MC9lREMrL2M5L2NHNy8vZ0gzci9yb0k0d1lOYXJhV2FweWNPOWU3TjYyRFZPZmZCSTVKMDdnbzNmZXdkMFBQMXpyL2dRQTZYYUhDU0hHQXVoYjFVQ1MwbEVuUWdoTlNxa1ZiNUt5ZUtvVUlhV1VVZ2doQVppbmYxN1Nab3VVOHYxYUI2YXpHZ3NuMVBRSk1hQWFyWWlJaU1veHBHd3BCQ1lmM3o3eDlWYTk1aFZhbmVkTUp2eWhyZXZ0RlJtTGl0em01TGdvaVpvTTlUK2JHS1pFa2NjQUlONmE4SWUyRlpjTW9VWTFZOGFNUHpYbStVcFgxWG5paVNmT2lsVjFVbE5UcnhCQ3JFQ0EwU2NsTDhiM1NpbS9WaFFsUFMwdGJTc0FwTjkreHpKZHlndHJjNzZmZi93UmVUazUrT0xqandQdXYrRGlpM0YvV2xyWjQwR1hYWVpYbjNrRzU1eC9mb1cyQjM3NUJiOGVPNGFCbDE1YW15Z0J2VE4zTG9hUEdvWEk2R2lNR0RVS1UyNitHWmRlY3cyNjlPeFpxLzRNS2FIR3hwNllNV1BHUkFCSVMwdHJaWnJtUFVLSWF3Q2NBOEF1cGF3dzhrUksrZEtNR1RNNE9TelZDQXNuUkVSRVJBRkl3Q0Vnb2tTdTUreW9Ra2d0WFFwOVVwSGJFREdSVGZNcFhxSGJnQVNrcWltY0ZEWWt5V2V0VGxBVHBtbEt0V1IxbkpKaWlRRmdCNEQvS0lveUp5MHRMYVBDUVJKT1hkYnVUcVFYRmkyQ0l5eXN3cTBwMzZ4Y2lYZi8rVTljOGFmeWRhNXorL2ZIclpNbUJWeU5LeUlxQ25kTW5WcnJwWXRQOS9teVpjallzd2RUWnN3QUFNUTJiNDdyYnIwVnM1OTRBay85ODUvVm5sejJWTVZmSjFsUStqZ3RMZTA0Z0NjQVBKR1dsaFpuR01aNFJWRkdTeW43bE01M2NrclJpcWhHbXVaZlZTSWlJcUk2RXBDZGNCWTl2UjU3VmZ0ZjN2NHM0MHVuMjdnc09xTHBMVTBzcFVTaFd3Y2d2cmhwZUdMbE0xOVNrNVd4YThzcXF6UFVoS0lvUWtycEZVSnNNd3hqdVdFWTg1NTU1cG1UWno0SUJVWXRYOWN2VzdnUW05YXR3eDl1dUFHRGh3K0h6V2JEc29VTHNmYkxMNUdXbm83V3A4MG5vbWthQmc4ZmpoKy8rNjVDWHdsdDI5WnAxWnRUcmZ2dmY3RmsvbnhNZmVxcGNzc2ZqL3pUbjdCbHd3WThPV1VLSG5uaGhRcXI5bFJGbHhLUW9pRFF2clMwdER3QUx3QjRZY3FVS2VGUlVWSGpoQkEzQURpUGs4TlNiYkJ3UWtSRVJCU0FBdVY4bkhWUHI1VjAzVEF2TzVialExTjdhU0Fsb0J1QWFYSUpZam83RkJVVmJZeU9qbTZlbHBaVzdkdktwSlNaZmdDNmFVS3I0YkxFTjArY2lONzkrdUhEUll2dzN1dXZvME9uVHZENWZIaHkvdnh5Qll2YThQdDgwSFc5d2phVXJMN2pkcFcvUkUzVElCUUZueXhaZ2c4V0xzU2QwNmJodklzdXF0Qm15c3labUhuLy9YaG8zRGpjZXUrOUdEeDhlTFdLdnJwcEZoZE9oTXlzcW0zSnNzL3pBTXk3NjY2N2JDMWF0R2hSM2VzbUtzWENDUkVSRVZFVGNXQmo0cjlUK2g5OHg2ZkxSS3V6TkF4eEtPT0hsRSt0VGtIV1NPN1I1MjhBa0xGenkzTldaNm1PRjE5ODhkY2FINlFvMjJCS0ZCb0c0bXBZT0FHQVBnTUdvTStBQWRpNVpRdmVlK01OSE5xM0Q1OHZXNGJSdDkxV1ZwRDQ5b3N2OE9iTEwxYzRkdHdWVndBbHQrbE1Hak9tM0w0TExyNFlHOWFzcVhDTUl5d01VMis1cGNMMmk0WU94ZURody9IRmh4L2k0ZWVmcjNRQzJvaklTS1NscCtPZHVYT3hZL05tL0c3RWlHcGRwOU1vV2ZETUZOdXFkVUNKMTE1N3pRL2dhRTJPSVFJTEowUkVSRVJOUjFxYU1BSGNhblVPb2dZaHhjaVN6ODZLd2trdGJRTUFwNjRqem1hcmRTYzkrdlJCMnB3NStQbkhINUd4WjArNVVSeURody9INE9IRGE5N3BZNC9WK0pEWjc3MEhSMWpZR2RzNHdzSXdmdXJVR3ZYckxCbjlJb1JabzhJSlVXMnhjRUtoNEpEVkFZaW9jUnc1Y2dRTEZ5NjBPZ1pWb3JDd2VHR2F0TFMwczJqbUVDS2l4ak81UTRlczlBTVp4M1A5ZXF2RThMcjNkODRGRitDY0N5Nm9qMmkxVWxYUnBMWnkvSDVJNE9pa2xKUmpEWElDb3RPd2NFSk5Yc2F1eldPdHprQkVEYzgwelg5N1BCN1B3WU1Iclk1Q1ozYThlTUdhczRDUXh3RzRXbHpjb2NqcUtFUVVRb1JZZnR6bkcyOUtDYVdwVFZaVUQwd3A4YXZQRHlHdzNPb3NGRHBZT0NFaW9pWmg1c3laVHdONDJ1b2MxSlFJSndDbkVHbW0xVW1JS0pUSWp3eUo4U2Q5ZnJSMDJLME9FM1JPK3Ywd3BJUWh6WSt0emtLaG8rWXpEaEdkWmRwMzdkT3VmZGMrN2FyUmxJaUlpSWpJVXI4V0ZhMEdjUEt3eDJOMWxLQ1U2ZllBRUNkeU16SldXNTJGUWdjTEo5VGthWXBZckNsaXNkVTVpSWpvTEdQcWI1bW11V2ZQbmlzY1ZrY2hvdENSMXF1WEQ1Q3pqdnQ4S0R4dENlQlFWNmpyT09IendZUTVLMjNZTUg1eHFOR3djRUpFUkVRVWdDSFVjNFdpM0JtWDNZWmo1WW1vVWZtbFRJZVVCZnRkTHF1akJKVjl4VitQZklkaHpMVTZDNFVXRms2SWlJaUlpQ2pvWmV6YVBDeGoxK1poVnVkb0RGTlNVdktrVUY0NTZ2WGhWNS9QNmpoQjRZVFhoMk5lSDZUQXJBbWRPdVZibllkQ0N3c25SRVJFUkFFb0FsZUpzMlFCSUNKcWV1eEppVE1oc1hGcmdSTWVJN1RucVBZWUJyWTZuWURFeHBNZE9qeHBkUjRLUFN5Y0VCRVJFUVVncElnQXVCUW9FVmxqZ2hCK1JjRU5maWtMdGhRVVFEZERzM2lpbXlhMkZEaWhTMWtnaGZ4em1oQ2MyNFFhSFFzblJFUkVSRVFVOUpLNzkvMHF1WHZmcjZ6TzBaZ21KaVh0aHhTMzV1bTY1L3U4ZkJRWmh0V1JHbFdocm1OZFhqNXkvWDR2Qkc2YW5KeDh3T3BNRkpwWU9DRWlJaUlpSWdwU2sxSTZmR0txeXBCQ3d6ajZYVTR1dGpzTG0zd0JwY2d3c04xWmlIVzVlWEFaeGhGRlZYNDNLU25wVTZ0elVlalNyQTVBMU5CMDNVaXpPZ01SRVJFUlVXM2RsNWk0WWM2aFEvME1LVi9LOUhoR0hmWjQ3RFloRUtHcUNGZFZLT0xzdjYzUWxCSnV3NERMTU9DWEVsSktINEFQRmNncDkzWklPV1oxUGdwdExKeFFrM2Q0NzdZMVZtY2dJcUt6ajRROEFJbURyUVl2Y0ZxZGhZaG9jb2NPV1FCdWVEMDdPOEhyOXQ3a2sranAwL1drZkw4L0VVSTRyTTVYRHp3UXlKUlNIaExBRGtPYVMvN2FzV08yMWFHSXdNSUpFUkVSVVdCQ0NCTkFhTTdHU0VSQjY4NkVoR3dBTDFtZGd5aVVzSEJDVFY1eTk3NXBBSkN4YXpOdjJTRWlvaG93VjFxZGdJaUlpS3pIeVdFcEZBd3ArU0FpSXFvMlU0cG9LWldIajIrZkdHVjFGaUlpSXJJT1I1d1FFUkVSQlNDQmNDRVFKM0k4Wi8rc2kwUk5nSVNaYm5VR0lncE5MSndRRVJFUkJhQUFpVkpLcTJNUVVZbUR1N1orWUhVR0lncE5MSndRRVJFUkJTQWdMbW9DSzN3U0VSRlJIWEdPRXlJaUlpSWlDbnJKM2Z1T1RlN2VkNnpWT1lnbzlIREVDUkVSRVJFUm5RMXVLL24zYll0ekVGR0lZZUdFUW9BOFpuVUNJaUlpSWlJaU9qdXhjRUpOWHNhdUxYK3hPZ01SRVoxOUpHUU9BSDI3ZjcvYjZpeEVSRVJrSFJaT2lJaUlpQUlRUXVRQ3lCMDI3R3ZkNml4RVJFUmtIVTRPUzAxZWNuTFAxc25KUFZ0Ym5ZT0lpSWlJaUlqT1BoeHhRazFmbVAzL0lCQ1gzTDN2bEZNM0c2WnBaUDZ5OVg4bEQ1WGs3bjEvWDFrWFByKytMMnZmejVrQTBLRkw3NDZLcW5ZSTFJNTlzay8yeVQ3Wlo5UHA4NnNmc3RkMWFCWGU3YnorNTEyVzY1UjZzT1prbit3elZQb2tJcklLQ3lmVTlBbTRCREFVQWwrZHVsbFZGUmVBU0FCbzIvYUNNQ0dNcnlycndxRnBEd0Y0SGdDRXB0NHRnR21CMnJGUDlwbVFjRzY0T08xN0xSaHpzay8yeVQ2cjd2TklsZzlEK3lYQTV4ZlhDU0dETmlmN1pKOGgweWR3UkFvMHE2d3RFVkZEWWVHRW1qeS8zNXhnMDVUT3AyODNUTk1vL1R3cjYwZFBja3pmWVpYMTRkUDFmYVdmUzkxNFZhcnFpa0R0MkNmN3pNN2U2azV1RnZ3NTJTZjdaSjlWOTNsUjMrYjNBQmlUME54KzVmNHNqenRZYzdKUDloa3FmUnFHa1dvS3hWdFpXeUtpaGlLc0RrQkVSRVFVakk1dHYyKzdFS0tua3VPTWFUbDRnZFBxUEVSRVJHUU5qamdoSWlJaUNrQ0JpTFk2QXhFUkVWbVBxK29RRVJFUkVSRVJFVldDaFJNaUlpSWlJaUlpb2txd2NFSkVSRVJFUkVSRVZBbk9jVUpFUkVRVWdJVE1BSkRaaWhQREVoRVJoVFFXVG9pSWlJZ0NFRUlZQUl4cU5DVWlJcUltaklVVElpSWlvc0MrdFRvQUVSRVJXWTl6bkJBUkVSRUZJSVhVSmVUNFkxc2VqTFE2Q3hFUkVWbUhoUk1pSWlLaUFFd1RNWUJvclRweitIeUppSWdvaFBHSkFCRVJFVkVBcWpEYlFwcFd4eUFpSWlLTGNZNFRJaUlpb2tDa2VyRVFWb2NnSWlJaXEzSEVDUkVSRVJFUkVSRlJKVmc0SVNJaUlpSWlJaUtxQkFzblJFUkVSRVJFUkVTVjRCd25SRVJFUklFSTVFb3BaY3VMTzdpdGprSkVSRVRXWWVHRWlJaUlLTEFjSVVTT0VHbTYxVUdJaUlqSU9yeFZoNGlJaUlpSWlJaW9FaXljRUJFUkVRVWdkZjhidWpUVy92RERYVGFyc3hBUkVaRjFXRGdoSWlJaUNzQlV0Zk5Wb1Q2YTVOSERyTTVDUkVSRTFtSGhoSWlJaUlpSWlJaW9FaXljRUJFUkVRV2dDRndDU0t0akVCRVJrY1c0cWc0UkVSRlJBRUtLZUFpclV4QVJFWkhWT09LRWlJaUlpSWlJaUtnU2ZCK0ZpSWlJQ0VEbWQ5ZUhPMkpidGl2YklMUnZKTkFHSG05ZjRWQ0xBTUNiZitKSTRxQ2xiaXR6RWhFUlVlUGlyVHBFUkVSRUFHS2J0WXB3UzIxbmhlZEhZV0diUzJZNjBXT2J0V29OZ0lVVElpS2lFTUpiZFlpSWlJZ0F4UFNZZXhLUWF5QWxpaWVGUGVXamVOdWE0alpFUkVRVVNsZzRJU0lpSWlvalA0QW92Wk5aRkg5SW9IaWIvTURpY0VSRVJHUUJGazZJaUlpSVNobktod0RNY3R1SzZ5aG15VDRpSWlJS01TeWNFQkVSRVpWSTZQMUtOb0J2Szg2Zkw5ZVc3Q01pSXFJUXc4SUpFUkVSMFNta2xNdks1aldSeGRQQ1NvQzM2UkFSRVlVb0ZrNklpSWlJVHFHcTVnY2xzOEtXa3BxcUxyTXdFaEVSRVZtSWhSTWlJaUtpVTdUc25wNEZZRjNwM0xBQU5yYm85dklScTNNUkVSR1JOVmc0SVNJaUlqcWR3RWVscStvb01EKzFPZzRSRVJGWmg0VVRJaUlpb3ROSW4vbUJMSm5meFBUNGwxdWRoNGlJaUt6RHdna1JFUkhSYVZyM1NUOGdnQnhJQ2NYbDMyOTFIaUlpSXJLT1puVUFJaUlpb21Ba0piNVFGTm0xUlRPbjErb3NSRVJFWkIxaGRRQWlJaUtpNmpxKzY3NlJwb0h6QkpBTUJSMkVGR0VOZFM0cFpRUUVJQ0JjRFhVT0FKQkNlcVNKUXdBeWhEUTNKWnlUdnFvaHowZEVSRVExdzhJSkVSRVJCVFdaT1NYOHVOTWNCOGo3QWRFVkFDQnNVTlFvQ0tGYUhhL09wRFJnR29XQTlBTUFoSkM3Sk9Rc1g2NjJLSEhReTI2cjh4RVJFWVU2Rms2SWlJZ29hQjNiTWlsRnNTa3JKVVJYUll1RkxhSXpiSTQyRUlyZDZtajFUcG8rK0wxWjhMdjJ3ZFR6SVFSMjYxSWYwYmJuM0lOV1p5TWlJZ3BsTEp3UUVSRlJVTXIrZVhJZkNHVVZoRWh3UlBlR1BhS3oxWkVhamMrMUYxN25OZ2pJTEExeVJQT2VzMysyT2hNUkVWR29ZdUdFaUlpSWdzN2huZmZHMjB6MVo2R0d0dzZMdlJDYVBkN3FTSTFPOS8wS1QvNEd3UFJrMlhYZk9YSG56cysxT2hNUkVWRW80bkxFUkVSRUZIUnNVbjBkUW0wZDNteHdTQlpOQUVDenQwQjRzOEdRVU5wNk5mc2JWdWNoSWlJS1ZTeWNFQkVSVVZESjNuNy96WUFZNVlnNkI2b1dZM1VjUzZsYURCeFJ2UURndWhNNzc3L1I2anhFUkVTaGlJVVRJaUlpQ2hwU3Bta1FtS25ZbXNNZUdUcHptcHlKUGJJTEZLMFpESW1ucEx6KzdGOUdpSWlJNkN6RHdna1JFUkVGamV3ZEoyOEZrT3lJN0dGMWxLRGlpT29KQVNTZjJOWDZGcXV6RUJFUmhSb1dUb2lJaUNob0NLRThvbWpOb0RrU3JJNFNWRlI3S3loYUhLUlVIclk2Q3hFUlVhaGg0WVNJaUlpQ1F0Yk8reTRBME5rVzBkSHFLRUZIQ0FGYmVFY0E2SGI4bDcvMnRUb1BFUkZSS0dIaGhJaUlpSUtDQm93R0JEUkhHNnVqQkNVdHJDMEFBZWh5dE5WWmlJaUlRZ2tMSjBSRVJCUVVwTVJvMWQ0U2ltSzNPa3BRVWhRN1ZGc0xtRkplWjNVV0lpS2lVTUxDQ1JFUkVWbnUyTjY3V3dHaXEycHZZWFdVb0tiYVcwSUkwYk5nNTczeFZtY2hJaUlLRlN5Y0VCRVJrZVZVZjFoUEFGQzEyRVk5cjVRU3J5MzREQ2QremF2UmNUT2ZXNElmZi9xbHdYSlZSckVWZjMwS3BkYXIwVTlPUkVRVW9sZzRJU0lpSXN2cGh1d0pBRW9ERjA2Y2hTN2s1UmVXZmVRWEZPRmtUZ0hTLzdtODNQYTgvRUlVRnJrcjdlZkNmdDN4NHB3UFlCaEdnK1k5bmFyRkZQOHJ3ZldhaVlpSUdvbG1kUUFpSWlJaVZVRVhLVlFvYWtTRG5tZmlYK2NnSXNJQm0wMkQyK05EbU1NR0lRUUE0TEVaYjVXMWMzdDhDQSt6SS8zRlNRQ0F1KzkvQlllUG5JQ2kvUGFlazJtYUdQV1hKOG9ldTl4ZXZQenMzZWpkSzZYQjhnc2xBb0FLS0VhWEJqc0pFUkVSbGNQQ0NSRVJFVmxPQ3NRSjBUaVR3czU4ZkN4aW9pTXgrY0c1R0RMNFhGd3lwT0xxdmlkem5Kano2c2Rsai8yNmdlZG1qa2V2SHNtVjludlg1Rmt3VGJQQmNxTmtXV0toMkdDYWVyTUdQUkVSRVJHVlllR0VpSWlJckdmS2FLRTEvTk9TYVgrOUhwcW00YUhIWDhlQmc4ZXdmdU11ck4rNHEyei9rYU8vNHZpSlBMeS82SEhjZmNmVkRaNm5Ob1RRQUNESzZoeEVSRVNoZ29VVElpSWlDZ0lpQ2tyRFB5MkppZ3JIQXcrL2lpdUc5NGROMDlDdWJRdE12UE1Qc05sVWZQcjVlaXhjL0FWZWZIb0NXc1RIb0VWOFRJUG5xUlZoQXdzblJFUkVqWWVGRXlJaUlyS2VrQUlRRFg2YVgvWWN4bjMzL0JIbjkrMkMwZGYrRHMvUGVoODMzdjRNN0hZTkxWdkU0YzE1RHlDK2VjV0NpZTdYTWZXUjE2Q3FsYytyZjZiSlpPdVZFRkNFVUJ2blpFUkVSTVRDQ1JFUkVWbFBDaWVrM3FDbnlENmVpNGh3QjNiOWtvbFZxMy9BNW0zN29ha0tyaHplSDNhN0RXdldic080dTE5QWwwN3RFQmNYaWFqSWNJeTViZ2phdFcyQndpSVBYaytmZ3NUMkxTdnQvL1dGS3hBWDJ3Z0RRVXdkRXRMWjhDY2lJaUlpc0hCQ1JFUkVRY0lwellZdG5CekoraFVyVi8rQWxpMWkwYnAxY3p4NHlmbG8xU0t1YlArUXdlZWl5T1hCM3YxWjBQMEdmSDRkYlZvM2g4L254OG1jQXJSc2NlYWxrdThjZDJXRDVpOGxwUjlTb3FCUlRrWkVSRVFzbkJBUkVaSDFoSUtDaGg1eGNuN2ZMamkvYnhlcy9YNDdYbmhsS1RJT1pnZHM5K05QditDRnArNUM5MjRkQUFCNzloMUMrN1l0RUJiV09LditWRVZLSFlCZzRZU0lpS2lSc0hCQ1JFUkVscE9teklUd1FabzZSQ05NRXR1emV4S2VlUFRXZ1BzbVRVMHY5L2cvLzkyRWdSZjJiUEJNMVNGTlB5RDlFS2JNdERvTEVSRlJxR0RoaElpSWlLeW5pRzJRZ0tublE3WEhOL2pwZnZ4cEQyNmI4SHpBZlllemZpMzcvRWpXcjFpeGFnTVd6Si9hNEptcXc5VHppejlSeERhcnN4QVJFWVVLRms2SWlJakljb293dHBsU2JiVEN5UVhuZGNGVDA4Y0YzSGZxaUJPSHc0NEpkMXlGOXUwcW54UzJNUmtsaFJNaC9TeWNFQkVSTlpLR1gvZVBpSWlJcUJxT2JiOC8yeGJldmxWNDdBQ3Jvd1F0ZDk1NjZONGpSeE42dnRMVzZpeEVSRVNoUXJFNkFCRVJFUkVBS0VJdTE3M0hJS1ZoZFpTZ0pLVUozWmNOQ0N5M09nc1JFVkVvWWVHRWlJaUlnc1ZIa0RvTTN3bXJjd1FsdzVjTlNCMkdLVCsyT2dzUkVWRW9ZZUdFaUlpSWdzSUplWFMxaER6cGR4K3dPa3BROHJzeUFJRVRiWTV2WFcxMUZpSWlvbERDd2drUkVSRUZoVjY5bHZvQU9VdjNIb1doRjFnZEo2Z1kvbnpvdnFPUUptYUpZVi9yVnVjaElpSUtKU3ljRUJFUlVkQndoS3ZwQUFwOGhidXNqaEpVZkVXN0FjaDhlNWg3cnRWWmlJaUlRZzBMSjBSRVJCUTBtcVhNeWdQa0s3cjNNSFR2TWF2akJBWGRld3k2OXpBZ2xGbk5PNzJXYjNVZUlpS2lVTVBDQ1JFUkVRV1ZWajA4TTZYQVJrLytEekFOdDlWeExHVWFicmp6TjBKS3ViSFZzYmducmM1RFJFUVVpbGc0SVNJaW9xQWl4R3Qrb1NvM1NPa3JjT2R2Z0RUOVZrZXloRFQ5Y09ldkI2Uy9BS3I1WnpFc2pYT2JFQkVSV1lDRkV5SWlJZ282Q1YxZjNpK2x2TlgwLytweDVYd05VM2RhSGFsUkdYb0JYRGxmd2ZDZjlDb0NON1h1bnM2bGhvaUlpQ3dpckE1QVJFUkVWSmxmdDA4ZVlBamxZMEJwWXd0UGdqMmlNeFF0MnVwWURjYlVuZkM1OXNEdlBnVEFQS0txR05XaTJ5c2JyYzVGUkVRVXlsZzRJU0lpb3FCMll0ZWt0b2FwdmdSZ2xBRHNRdGdoMUVnb1dpU0VVSzJPVjJkU0dqRDFJa2lqQ0ZMNklBRWZJRDlVcEQ2bFZhOTVuQ0dYaUlqSVlpeWNFQkVSMFZraGUvLzlDWXBYM21SSTBSTlNKZ21CUkVBNHJNNVZWMEpLanhRaVV3S0hoSkE3b0lzbENiMWZ5Ylk2Rnh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FUkVSRVJGUkFQOFBlT1h4OVc3VDRVNEFBQUFBU1VWT1JLNUNZSUk9IiwKCSJUaGVtZSIgOiAiIiwKCSJUeXBlIiA6ICJmbG93IiwKCSJVc2VySWQiIDogIjQ2OTA5MTA5MCIsCgkiVmVyc2lvbiIgOiAiMTIxIgp9Cg=="/>
    </extobj>
  </extobjs>
</s:customData>
</file>

<file path=customXml/itemProps7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</Words>
  <Application>WPS 演示</Application>
  <PresentationFormat>宽屏</PresentationFormat>
  <Paragraphs>84</Paragraphs>
  <Slides>3</Slides>
  <Notes>16</Notes>
  <HiddenSlides>0</HiddenSlides>
  <MMClips>5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2" baseType="lpstr">
      <vt:lpstr>Arial</vt:lpstr>
      <vt:lpstr>宋体</vt:lpstr>
      <vt:lpstr>Wingdings</vt:lpstr>
      <vt:lpstr>微软雅黑</vt:lpstr>
      <vt:lpstr>方正颜宋简体</vt:lpstr>
      <vt:lpstr>Arial Unicode MS</vt:lpstr>
      <vt:lpstr>等线</vt:lpstr>
      <vt:lpstr>Calibri</vt:lpstr>
      <vt:lpstr>混沌大学</vt:lpstr>
      <vt:lpstr>立产品——智能健康家系统图</vt:lpstr>
      <vt:lpstr>幸之住服务体系</vt:lpstr>
      <vt:lpstr>幸之住服务体系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Rhoda Minerva</dc:creator>
  <cp:lastModifiedBy>蓦丶</cp:lastModifiedBy>
  <cp:revision>165</cp:revision>
  <dcterms:created xsi:type="dcterms:W3CDTF">2025-06-26T11:08:00Z</dcterms:created>
  <dcterms:modified xsi:type="dcterms:W3CDTF">2026-10-29T02:43:29Z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7555D1083E7146B3A2AD7D9FE21A58FD_13</vt:lpwstr>
  </property>
  <property fmtid="{D5CDD505-2E9C-101B-9397-08002B2CF9AE}" pid="3" name="KSOProductBuildVer">
    <vt:lpwstr>2052-12.1.0.29161</vt:lpwstr>
  </property>
</Properties>
</file>